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85" r:id="rId3"/>
    <p:sldId id="258" r:id="rId4"/>
    <p:sldId id="284" r:id="rId5"/>
    <p:sldId id="260" r:id="rId6"/>
    <p:sldId id="286" r:id="rId7"/>
    <p:sldId id="294" r:id="rId8"/>
    <p:sldId id="295" r:id="rId9"/>
    <p:sldId id="304" r:id="rId10"/>
    <p:sldId id="305" r:id="rId11"/>
    <p:sldId id="287" r:id="rId12"/>
    <p:sldId id="290" r:id="rId13"/>
    <p:sldId id="296" r:id="rId14"/>
    <p:sldId id="306" r:id="rId15"/>
    <p:sldId id="307" r:id="rId16"/>
    <p:sldId id="288" r:id="rId17"/>
    <p:sldId id="298" r:id="rId18"/>
    <p:sldId id="299" r:id="rId19"/>
    <p:sldId id="302" r:id="rId20"/>
    <p:sldId id="303" r:id="rId21"/>
    <p:sldId id="279" r:id="rId22"/>
  </p:sldIdLst>
  <p:sldSz cx="9144000" cy="5143500" type="screen16x9"/>
  <p:notesSz cx="6858000" cy="9144000"/>
  <p:embeddedFontLst>
    <p:embeddedFont>
      <p:font typeface="Dosis" pitchFamily="2" charset="0"/>
      <p:regular r:id="rId24"/>
      <p:bold r:id="rId25"/>
    </p:embeddedFont>
    <p:embeddedFont>
      <p:font typeface="Sniglet" panose="020B0604020202020204" charset="0"/>
      <p:regular r:id="rId2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05E0FE-D782-4A1A-986F-B7B9CD512967}">
  <a:tblStyle styleId="{BE05E0FE-D782-4A1A-986F-B7B9CD51296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718" autoAdjust="0"/>
  </p:normalViewPr>
  <p:slideViewPr>
    <p:cSldViewPr snapToGrid="0">
      <p:cViewPr varScale="1">
        <p:scale>
          <a:sx n="92" d="100"/>
          <a:sy n="92" d="100"/>
        </p:scale>
        <p:origin x="1186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60000 65536"/>
              <a:gd name="T9" fmla="*/ 0 60000 65536"/>
              <a:gd name="T10" fmla="*/ 0 60000 65536"/>
              <a:gd name="T11" fmla="*/ 0 60000 65536"/>
              <a:gd name="T12" fmla="*/ 0 w 120000"/>
              <a:gd name="T13" fmla="*/ 0 h 120000"/>
              <a:gd name="T14" fmla="*/ 120000 w 120000"/>
              <a:gd name="T15" fmla="*/ 120000 h 12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hape 513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7170" name="Shape 514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hape 527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9218" name="Shape 52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527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1266" name="Shape 52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527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3314" name="Shape 52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54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5362" name="Shape 54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700"/>
          <p:cNvSpPr>
            <a:spLocks noGrp="1" noRot="1" noChangeAspec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3794" name="Shape 70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2"/>
          <p:cNvSpPr>
            <a:spLocks/>
          </p:cNvSpPr>
          <p:nvPr/>
        </p:nvSpPr>
        <p:spPr bwMode="auto">
          <a:xfrm>
            <a:off x="723900" y="4219575"/>
            <a:ext cx="795338" cy="985838"/>
          </a:xfrm>
          <a:custGeom>
            <a:avLst/>
            <a:gdLst>
              <a:gd name="T0" fmla="*/ 0 w 15884"/>
              <a:gd name="T1" fmla="*/ 0 h 19698"/>
              <a:gd name="T2" fmla="*/ 15884 w 15884"/>
              <a:gd name="T3" fmla="*/ 19698 h 19698"/>
            </a:gdLst>
            <a:ahLst/>
            <a:cxnLst>
              <a:cxn ang="0">
                <a:pos x="9171" y="4549"/>
              </a:cxn>
              <a:cxn ang="0">
                <a:pos x="8878" y="4952"/>
              </a:cxn>
              <a:cxn ang="0">
                <a:pos x="9978" y="4145"/>
              </a:cxn>
              <a:cxn ang="0">
                <a:pos x="9721" y="7263"/>
              </a:cxn>
              <a:cxn ang="0">
                <a:pos x="9465" y="7593"/>
              </a:cxn>
              <a:cxn ang="0">
                <a:pos x="11556" y="6419"/>
              </a:cxn>
              <a:cxn ang="0">
                <a:pos x="3486" y="8290"/>
              </a:cxn>
              <a:cxn ang="0">
                <a:pos x="7374" y="3852"/>
              </a:cxn>
              <a:cxn ang="0">
                <a:pos x="8658" y="7740"/>
              </a:cxn>
              <a:cxn ang="0">
                <a:pos x="2018" y="5319"/>
              </a:cxn>
              <a:cxn ang="0">
                <a:pos x="3266" y="8767"/>
              </a:cxn>
              <a:cxn ang="0">
                <a:pos x="11335" y="5539"/>
              </a:cxn>
              <a:cxn ang="0">
                <a:pos x="8694" y="7263"/>
              </a:cxn>
              <a:cxn ang="0">
                <a:pos x="7887" y="8804"/>
              </a:cxn>
              <a:cxn ang="0">
                <a:pos x="11702" y="9244"/>
              </a:cxn>
              <a:cxn ang="0">
                <a:pos x="9832" y="8510"/>
              </a:cxn>
              <a:cxn ang="0">
                <a:pos x="10932" y="9904"/>
              </a:cxn>
              <a:cxn ang="0">
                <a:pos x="9281" y="10161"/>
              </a:cxn>
              <a:cxn ang="0">
                <a:pos x="7080" y="9611"/>
              </a:cxn>
              <a:cxn ang="0">
                <a:pos x="9245" y="10601"/>
              </a:cxn>
              <a:cxn ang="0">
                <a:pos x="11959" y="11078"/>
              </a:cxn>
              <a:cxn ang="0">
                <a:pos x="4953" y="11298"/>
              </a:cxn>
              <a:cxn ang="0">
                <a:pos x="10822" y="10821"/>
              </a:cxn>
              <a:cxn ang="0">
                <a:pos x="13060" y="10638"/>
              </a:cxn>
              <a:cxn ang="0">
                <a:pos x="4219" y="10784"/>
              </a:cxn>
              <a:cxn ang="0">
                <a:pos x="6934" y="11225"/>
              </a:cxn>
              <a:cxn ang="0">
                <a:pos x="9318" y="12288"/>
              </a:cxn>
              <a:cxn ang="0">
                <a:pos x="7887" y="11958"/>
              </a:cxn>
              <a:cxn ang="0">
                <a:pos x="10125" y="11041"/>
              </a:cxn>
              <a:cxn ang="0">
                <a:pos x="12839" y="12362"/>
              </a:cxn>
              <a:cxn ang="0">
                <a:pos x="11666" y="12288"/>
              </a:cxn>
              <a:cxn ang="0">
                <a:pos x="12106" y="13976"/>
              </a:cxn>
              <a:cxn ang="0">
                <a:pos x="6163" y="12215"/>
              </a:cxn>
              <a:cxn ang="0">
                <a:pos x="7741" y="13279"/>
              </a:cxn>
              <a:cxn ang="0">
                <a:pos x="9135" y="13756"/>
              </a:cxn>
              <a:cxn ang="0">
                <a:pos x="8731" y="13902"/>
              </a:cxn>
              <a:cxn ang="0">
                <a:pos x="10785" y="12912"/>
              </a:cxn>
              <a:cxn ang="0">
                <a:pos x="6310" y="15113"/>
              </a:cxn>
              <a:cxn ang="0">
                <a:pos x="15150" y="15736"/>
              </a:cxn>
              <a:cxn ang="0">
                <a:pos x="6017" y="14929"/>
              </a:cxn>
              <a:cxn ang="0">
                <a:pos x="8144" y="15406"/>
              </a:cxn>
              <a:cxn ang="0">
                <a:pos x="14490" y="16507"/>
              </a:cxn>
              <a:cxn ang="0">
                <a:pos x="13536" y="16873"/>
              </a:cxn>
              <a:cxn ang="0">
                <a:pos x="12216" y="17020"/>
              </a:cxn>
              <a:cxn ang="0">
                <a:pos x="11189" y="17901"/>
              </a:cxn>
              <a:cxn ang="0">
                <a:pos x="10418" y="18121"/>
              </a:cxn>
              <a:cxn ang="0">
                <a:pos x="11335" y="2348"/>
              </a:cxn>
              <a:cxn ang="0">
                <a:pos x="14747" y="15149"/>
              </a:cxn>
              <a:cxn ang="0">
                <a:pos x="6970" y="18304"/>
              </a:cxn>
              <a:cxn ang="0">
                <a:pos x="2752" y="11518"/>
              </a:cxn>
              <a:cxn ang="0">
                <a:pos x="845" y="4145"/>
              </a:cxn>
              <a:cxn ang="0">
                <a:pos x="9868" y="17937"/>
              </a:cxn>
              <a:cxn ang="0">
                <a:pos x="8841" y="18781"/>
              </a:cxn>
              <a:cxn ang="0">
                <a:pos x="7961" y="18818"/>
              </a:cxn>
              <a:cxn ang="0">
                <a:pos x="7557" y="18781"/>
              </a:cxn>
              <a:cxn ang="0">
                <a:pos x="6750" y="19221"/>
              </a:cxn>
              <a:cxn ang="0">
                <a:pos x="9721" y="37"/>
              </a:cxn>
              <a:cxn ang="0">
                <a:pos x="221" y="4292"/>
              </a:cxn>
              <a:cxn ang="0">
                <a:pos x="3522" y="15003"/>
              </a:cxn>
              <a:cxn ang="0">
                <a:pos x="6237" y="19661"/>
              </a:cxn>
              <a:cxn ang="0">
                <a:pos x="14894" y="16690"/>
              </a:cxn>
              <a:cxn ang="0">
                <a:pos x="14710" y="10564"/>
              </a:cxn>
              <a:cxn ang="0">
                <a:pos x="10345" y="0"/>
              </a:cxn>
            </a:cxnLst>
            <a:rect l="T0" t="T1" r="T2" b="T3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Shape 163"/>
          <p:cNvSpPr>
            <a:spLocks/>
          </p:cNvSpPr>
          <p:nvPr/>
        </p:nvSpPr>
        <p:spPr bwMode="auto">
          <a:xfrm>
            <a:off x="-58738" y="3052763"/>
            <a:ext cx="782638" cy="890587"/>
          </a:xfrm>
          <a:custGeom>
            <a:avLst/>
            <a:gdLst>
              <a:gd name="T0" fmla="*/ 0 w 15627"/>
              <a:gd name="T1" fmla="*/ 0 h 17792"/>
              <a:gd name="T2" fmla="*/ 15627 w 15627"/>
              <a:gd name="T3" fmla="*/ 17792 h 17792"/>
            </a:gdLst>
            <a:ahLst/>
            <a:cxnLst>
              <a:cxn ang="0">
                <a:pos x="9721" y="2311"/>
              </a:cxn>
              <a:cxn ang="0">
                <a:pos x="10235" y="1981"/>
              </a:cxn>
              <a:cxn ang="0">
                <a:pos x="3485" y="1101"/>
              </a:cxn>
              <a:cxn ang="0">
                <a:pos x="4696" y="2972"/>
              </a:cxn>
              <a:cxn ang="0">
                <a:pos x="5173" y="2642"/>
              </a:cxn>
              <a:cxn ang="0">
                <a:pos x="4146" y="1394"/>
              </a:cxn>
              <a:cxn ang="0">
                <a:pos x="14673" y="4329"/>
              </a:cxn>
              <a:cxn ang="0">
                <a:pos x="13536" y="5173"/>
              </a:cxn>
              <a:cxn ang="0">
                <a:pos x="14857" y="4806"/>
              </a:cxn>
              <a:cxn ang="0">
                <a:pos x="15627" y="4329"/>
              </a:cxn>
              <a:cxn ang="0">
                <a:pos x="1064" y="7960"/>
              </a:cxn>
              <a:cxn ang="0">
                <a:pos x="111" y="8694"/>
              </a:cxn>
              <a:cxn ang="0">
                <a:pos x="2532" y="7667"/>
              </a:cxn>
              <a:cxn ang="0">
                <a:pos x="6933" y="8474"/>
              </a:cxn>
              <a:cxn ang="0">
                <a:pos x="7924" y="8657"/>
              </a:cxn>
              <a:cxn ang="0">
                <a:pos x="9611" y="8657"/>
              </a:cxn>
              <a:cxn ang="0">
                <a:pos x="8988" y="8547"/>
              </a:cxn>
              <a:cxn ang="0">
                <a:pos x="8071" y="8107"/>
              </a:cxn>
              <a:cxn ang="0">
                <a:pos x="6787" y="7850"/>
              </a:cxn>
              <a:cxn ang="0">
                <a:pos x="13279" y="12069"/>
              </a:cxn>
              <a:cxn ang="0">
                <a:pos x="14160" y="12252"/>
              </a:cxn>
              <a:cxn ang="0">
                <a:pos x="13023" y="11005"/>
              </a:cxn>
              <a:cxn ang="0">
                <a:pos x="10822" y="4035"/>
              </a:cxn>
              <a:cxn ang="0">
                <a:pos x="12436" y="6530"/>
              </a:cxn>
              <a:cxn ang="0">
                <a:pos x="11812" y="9428"/>
              </a:cxn>
              <a:cxn ang="0">
                <a:pos x="8804" y="13573"/>
              </a:cxn>
              <a:cxn ang="0">
                <a:pos x="9391" y="9391"/>
              </a:cxn>
              <a:cxn ang="0">
                <a:pos x="7337" y="13719"/>
              </a:cxn>
              <a:cxn ang="0">
                <a:pos x="6677" y="10125"/>
              </a:cxn>
              <a:cxn ang="0">
                <a:pos x="6273" y="9391"/>
              </a:cxn>
              <a:cxn ang="0">
                <a:pos x="4623" y="13132"/>
              </a:cxn>
              <a:cxn ang="0">
                <a:pos x="4512" y="9428"/>
              </a:cxn>
              <a:cxn ang="0">
                <a:pos x="4586" y="5429"/>
              </a:cxn>
              <a:cxn ang="0">
                <a:pos x="7117" y="3339"/>
              </a:cxn>
              <a:cxn ang="0">
                <a:pos x="6860" y="14270"/>
              </a:cxn>
              <a:cxn ang="0">
                <a:pos x="9061" y="14893"/>
              </a:cxn>
              <a:cxn ang="0">
                <a:pos x="4292" y="14013"/>
              </a:cxn>
              <a:cxn ang="0">
                <a:pos x="3816" y="13463"/>
              </a:cxn>
              <a:cxn ang="0">
                <a:pos x="4256" y="15737"/>
              </a:cxn>
              <a:cxn ang="0">
                <a:pos x="4146" y="14453"/>
              </a:cxn>
              <a:cxn ang="0">
                <a:pos x="8768" y="15884"/>
              </a:cxn>
              <a:cxn ang="0">
                <a:pos x="6016" y="15774"/>
              </a:cxn>
              <a:cxn ang="0">
                <a:pos x="3926" y="14490"/>
              </a:cxn>
              <a:cxn ang="0">
                <a:pos x="5026" y="16617"/>
              </a:cxn>
              <a:cxn ang="0">
                <a:pos x="5723" y="16581"/>
              </a:cxn>
              <a:cxn ang="0">
                <a:pos x="6200" y="16947"/>
              </a:cxn>
              <a:cxn ang="0">
                <a:pos x="7080" y="16581"/>
              </a:cxn>
              <a:cxn ang="0">
                <a:pos x="8034" y="2678"/>
              </a:cxn>
              <a:cxn ang="0">
                <a:pos x="5026" y="3962"/>
              </a:cxn>
              <a:cxn ang="0">
                <a:pos x="3632" y="7043"/>
              </a:cxn>
              <a:cxn ang="0">
                <a:pos x="4109" y="12215"/>
              </a:cxn>
              <a:cxn ang="0">
                <a:pos x="3339" y="14160"/>
              </a:cxn>
              <a:cxn ang="0">
                <a:pos x="3082" y="15370"/>
              </a:cxn>
              <a:cxn ang="0">
                <a:pos x="3926" y="15957"/>
              </a:cxn>
              <a:cxn ang="0">
                <a:pos x="4329" y="17057"/>
              </a:cxn>
              <a:cxn ang="0">
                <a:pos x="6860" y="17791"/>
              </a:cxn>
              <a:cxn ang="0">
                <a:pos x="8327" y="17021"/>
              </a:cxn>
              <a:cxn ang="0">
                <a:pos x="9281" y="15700"/>
              </a:cxn>
              <a:cxn ang="0">
                <a:pos x="9575" y="14783"/>
              </a:cxn>
              <a:cxn ang="0">
                <a:pos x="9905" y="12472"/>
              </a:cxn>
              <a:cxn ang="0">
                <a:pos x="12803" y="8657"/>
              </a:cxn>
              <a:cxn ang="0">
                <a:pos x="12252" y="4769"/>
              </a:cxn>
              <a:cxn ang="0">
                <a:pos x="8694" y="2715"/>
              </a:cxn>
            </a:cxnLst>
            <a:rect l="T0" t="T1" r="T2" b="T3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hape 164"/>
          <p:cNvSpPr>
            <a:spLocks/>
          </p:cNvSpPr>
          <p:nvPr/>
        </p:nvSpPr>
        <p:spPr bwMode="auto">
          <a:xfrm>
            <a:off x="4024313" y="3422650"/>
            <a:ext cx="371475" cy="809625"/>
          </a:xfrm>
          <a:custGeom>
            <a:avLst/>
            <a:gdLst>
              <a:gd name="T0" fmla="*/ 0 w 7411"/>
              <a:gd name="T1" fmla="*/ 0 h 16178"/>
              <a:gd name="T2" fmla="*/ 7411 w 7411"/>
              <a:gd name="T3" fmla="*/ 16178 h 16178"/>
            </a:gdLst>
            <a:ahLst/>
            <a:cxnLst>
              <a:cxn ang="0">
                <a:pos x="3119" y="5283"/>
              </a:cxn>
              <a:cxn ang="0">
                <a:pos x="3449" y="5870"/>
              </a:cxn>
              <a:cxn ang="0">
                <a:pos x="3522" y="808"/>
              </a:cxn>
              <a:cxn ang="0">
                <a:pos x="1578" y="294"/>
              </a:cxn>
              <a:cxn ang="0">
                <a:pos x="1872" y="6420"/>
              </a:cxn>
              <a:cxn ang="0">
                <a:pos x="2165" y="5943"/>
              </a:cxn>
              <a:cxn ang="0">
                <a:pos x="1725" y="1"/>
              </a:cxn>
              <a:cxn ang="0">
                <a:pos x="4733" y="3522"/>
              </a:cxn>
              <a:cxn ang="0">
                <a:pos x="5026" y="6713"/>
              </a:cxn>
              <a:cxn ang="0">
                <a:pos x="5136" y="1138"/>
              </a:cxn>
              <a:cxn ang="0">
                <a:pos x="6200" y="3008"/>
              </a:cxn>
              <a:cxn ang="0">
                <a:pos x="6163" y="8034"/>
              </a:cxn>
              <a:cxn ang="0">
                <a:pos x="6530" y="3962"/>
              </a:cxn>
              <a:cxn ang="0">
                <a:pos x="2862" y="8291"/>
              </a:cxn>
              <a:cxn ang="0">
                <a:pos x="3192" y="7924"/>
              </a:cxn>
              <a:cxn ang="0">
                <a:pos x="4072" y="9684"/>
              </a:cxn>
              <a:cxn ang="0">
                <a:pos x="4806" y="9941"/>
              </a:cxn>
              <a:cxn ang="0">
                <a:pos x="5503" y="10675"/>
              </a:cxn>
              <a:cxn ang="0">
                <a:pos x="5907" y="10308"/>
              </a:cxn>
              <a:cxn ang="0">
                <a:pos x="5136" y="8621"/>
              </a:cxn>
              <a:cxn ang="0">
                <a:pos x="6603" y="9941"/>
              </a:cxn>
              <a:cxn ang="0">
                <a:pos x="6934" y="11995"/>
              </a:cxn>
              <a:cxn ang="0">
                <a:pos x="5907" y="14270"/>
              </a:cxn>
              <a:cxn ang="0">
                <a:pos x="4916" y="14636"/>
              </a:cxn>
              <a:cxn ang="0">
                <a:pos x="4586" y="14160"/>
              </a:cxn>
              <a:cxn ang="0">
                <a:pos x="4329" y="15260"/>
              </a:cxn>
              <a:cxn ang="0">
                <a:pos x="4109" y="14673"/>
              </a:cxn>
              <a:cxn ang="0">
                <a:pos x="3779" y="14563"/>
              </a:cxn>
              <a:cxn ang="0">
                <a:pos x="2935" y="15187"/>
              </a:cxn>
              <a:cxn ang="0">
                <a:pos x="3412" y="14343"/>
              </a:cxn>
              <a:cxn ang="0">
                <a:pos x="2752" y="14673"/>
              </a:cxn>
              <a:cxn ang="0">
                <a:pos x="1872" y="14967"/>
              </a:cxn>
              <a:cxn ang="0">
                <a:pos x="2642" y="13609"/>
              </a:cxn>
              <a:cxn ang="0">
                <a:pos x="1138" y="14636"/>
              </a:cxn>
              <a:cxn ang="0">
                <a:pos x="2202" y="12912"/>
              </a:cxn>
              <a:cxn ang="0">
                <a:pos x="698" y="13719"/>
              </a:cxn>
              <a:cxn ang="0">
                <a:pos x="1835" y="12179"/>
              </a:cxn>
              <a:cxn ang="0">
                <a:pos x="624" y="13353"/>
              </a:cxn>
              <a:cxn ang="0">
                <a:pos x="1505" y="11775"/>
              </a:cxn>
              <a:cxn ang="0">
                <a:pos x="1028" y="11775"/>
              </a:cxn>
              <a:cxn ang="0">
                <a:pos x="991" y="11445"/>
              </a:cxn>
              <a:cxn ang="0">
                <a:pos x="1505" y="10785"/>
              </a:cxn>
              <a:cxn ang="0">
                <a:pos x="954" y="11005"/>
              </a:cxn>
              <a:cxn ang="0">
                <a:pos x="1395" y="10418"/>
              </a:cxn>
              <a:cxn ang="0">
                <a:pos x="3229" y="9721"/>
              </a:cxn>
              <a:cxn ang="0">
                <a:pos x="4146" y="8657"/>
              </a:cxn>
              <a:cxn ang="0">
                <a:pos x="2422" y="7997"/>
              </a:cxn>
              <a:cxn ang="0">
                <a:pos x="1835" y="7850"/>
              </a:cxn>
              <a:cxn ang="0">
                <a:pos x="1872" y="9208"/>
              </a:cxn>
              <a:cxn ang="0">
                <a:pos x="1468" y="9905"/>
              </a:cxn>
              <a:cxn ang="0">
                <a:pos x="221" y="10932"/>
              </a:cxn>
              <a:cxn ang="0">
                <a:pos x="258" y="13903"/>
              </a:cxn>
              <a:cxn ang="0">
                <a:pos x="2165" y="16030"/>
              </a:cxn>
              <a:cxn ang="0">
                <a:pos x="4696" y="15700"/>
              </a:cxn>
              <a:cxn ang="0">
                <a:pos x="6714" y="14160"/>
              </a:cxn>
              <a:cxn ang="0">
                <a:pos x="7410" y="11885"/>
              </a:cxn>
              <a:cxn ang="0">
                <a:pos x="6860" y="9538"/>
              </a:cxn>
              <a:cxn ang="0">
                <a:pos x="5100" y="8180"/>
              </a:cxn>
              <a:cxn ang="0">
                <a:pos x="3632" y="8547"/>
              </a:cxn>
              <a:cxn ang="0">
                <a:pos x="2825" y="9538"/>
              </a:cxn>
              <a:cxn ang="0">
                <a:pos x="2532" y="8841"/>
              </a:cxn>
              <a:cxn ang="0">
                <a:pos x="3816" y="7814"/>
              </a:cxn>
              <a:cxn ang="0">
                <a:pos x="3412" y="7484"/>
              </a:cxn>
            </a:cxnLst>
            <a:rect l="T0" t="T1" r="T2" b="T3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Shape 165"/>
          <p:cNvSpPr>
            <a:spLocks/>
          </p:cNvSpPr>
          <p:nvPr/>
        </p:nvSpPr>
        <p:spPr bwMode="auto">
          <a:xfrm>
            <a:off x="3078163" y="3128963"/>
            <a:ext cx="730250" cy="895350"/>
          </a:xfrm>
          <a:custGeom>
            <a:avLst/>
            <a:gdLst>
              <a:gd name="T0" fmla="*/ 0 w 14601"/>
              <a:gd name="T1" fmla="*/ 0 h 17901"/>
              <a:gd name="T2" fmla="*/ 14601 w 14601"/>
              <a:gd name="T3" fmla="*/ 17901 h 17901"/>
            </a:gdLst>
            <a:ahLst/>
            <a:cxnLst>
              <a:cxn ang="0">
                <a:pos x="6897" y="3448"/>
              </a:cxn>
              <a:cxn ang="0">
                <a:pos x="6237" y="5062"/>
              </a:cxn>
              <a:cxn ang="0">
                <a:pos x="5797" y="3705"/>
              </a:cxn>
              <a:cxn ang="0">
                <a:pos x="7741" y="4182"/>
              </a:cxn>
              <a:cxn ang="0">
                <a:pos x="3706" y="4145"/>
              </a:cxn>
              <a:cxn ang="0">
                <a:pos x="2972" y="5466"/>
              </a:cxn>
              <a:cxn ang="0">
                <a:pos x="1101" y="5649"/>
              </a:cxn>
              <a:cxn ang="0">
                <a:pos x="11556" y="8254"/>
              </a:cxn>
              <a:cxn ang="0">
                <a:pos x="11152" y="8804"/>
              </a:cxn>
              <a:cxn ang="0">
                <a:pos x="10015" y="5246"/>
              </a:cxn>
              <a:cxn ang="0">
                <a:pos x="10382" y="6053"/>
              </a:cxn>
              <a:cxn ang="0">
                <a:pos x="11336" y="6933"/>
              </a:cxn>
              <a:cxn ang="0">
                <a:pos x="9832" y="7447"/>
              </a:cxn>
              <a:cxn ang="0">
                <a:pos x="9648" y="8437"/>
              </a:cxn>
              <a:cxn ang="0">
                <a:pos x="8474" y="7777"/>
              </a:cxn>
              <a:cxn ang="0">
                <a:pos x="7374" y="7227"/>
              </a:cxn>
              <a:cxn ang="0">
                <a:pos x="6750" y="6456"/>
              </a:cxn>
              <a:cxn ang="0">
                <a:pos x="10565" y="10161"/>
              </a:cxn>
              <a:cxn ang="0">
                <a:pos x="2422" y="9134"/>
              </a:cxn>
              <a:cxn ang="0">
                <a:pos x="6897" y="8620"/>
              </a:cxn>
              <a:cxn ang="0">
                <a:pos x="7080" y="9684"/>
              </a:cxn>
              <a:cxn ang="0">
                <a:pos x="5577" y="10088"/>
              </a:cxn>
              <a:cxn ang="0">
                <a:pos x="8621" y="10088"/>
              </a:cxn>
              <a:cxn ang="0">
                <a:pos x="8658" y="10271"/>
              </a:cxn>
              <a:cxn ang="0">
                <a:pos x="8291" y="12289"/>
              </a:cxn>
              <a:cxn ang="0">
                <a:pos x="9061" y="4072"/>
              </a:cxn>
              <a:cxn ang="0">
                <a:pos x="8108" y="5356"/>
              </a:cxn>
              <a:cxn ang="0">
                <a:pos x="7447" y="6823"/>
              </a:cxn>
              <a:cxn ang="0">
                <a:pos x="6640" y="8070"/>
              </a:cxn>
              <a:cxn ang="0">
                <a:pos x="9355" y="9501"/>
              </a:cxn>
              <a:cxn ang="0">
                <a:pos x="7851" y="8877"/>
              </a:cxn>
              <a:cxn ang="0">
                <a:pos x="4549" y="8987"/>
              </a:cxn>
              <a:cxn ang="0">
                <a:pos x="6310" y="10968"/>
              </a:cxn>
              <a:cxn ang="0">
                <a:pos x="6494" y="12582"/>
              </a:cxn>
              <a:cxn ang="0">
                <a:pos x="6017" y="12582"/>
              </a:cxn>
              <a:cxn ang="0">
                <a:pos x="4953" y="12876"/>
              </a:cxn>
              <a:cxn ang="0">
                <a:pos x="3669" y="11555"/>
              </a:cxn>
              <a:cxn ang="0">
                <a:pos x="2312" y="11738"/>
              </a:cxn>
              <a:cxn ang="0">
                <a:pos x="2605" y="8841"/>
              </a:cxn>
              <a:cxn ang="0">
                <a:pos x="1248" y="5906"/>
              </a:cxn>
              <a:cxn ang="0">
                <a:pos x="2642" y="7080"/>
              </a:cxn>
              <a:cxn ang="0">
                <a:pos x="5246" y="4916"/>
              </a:cxn>
              <a:cxn ang="0">
                <a:pos x="4696" y="2861"/>
              </a:cxn>
              <a:cxn ang="0">
                <a:pos x="5356" y="16580"/>
              </a:cxn>
              <a:cxn ang="0">
                <a:pos x="5026" y="16580"/>
              </a:cxn>
              <a:cxn ang="0">
                <a:pos x="8915" y="771"/>
              </a:cxn>
              <a:cxn ang="0">
                <a:pos x="2715" y="3045"/>
              </a:cxn>
              <a:cxn ang="0">
                <a:pos x="698" y="10638"/>
              </a:cxn>
              <a:cxn ang="0">
                <a:pos x="8621" y="12802"/>
              </a:cxn>
              <a:cxn ang="0">
                <a:pos x="11739" y="5172"/>
              </a:cxn>
              <a:cxn ang="0">
                <a:pos x="9501" y="1394"/>
              </a:cxn>
              <a:cxn ang="0">
                <a:pos x="14013" y="6713"/>
              </a:cxn>
              <a:cxn ang="0">
                <a:pos x="9391" y="14966"/>
              </a:cxn>
              <a:cxn ang="0">
                <a:pos x="3669" y="14123"/>
              </a:cxn>
              <a:cxn ang="0">
                <a:pos x="3376" y="14746"/>
              </a:cxn>
              <a:cxn ang="0">
                <a:pos x="1982" y="17571"/>
              </a:cxn>
              <a:cxn ang="0">
                <a:pos x="7667" y="17167"/>
              </a:cxn>
              <a:cxn ang="0">
                <a:pos x="9428" y="15480"/>
              </a:cxn>
              <a:cxn ang="0">
                <a:pos x="14600" y="7703"/>
              </a:cxn>
              <a:cxn ang="0">
                <a:pos x="10308" y="441"/>
              </a:cxn>
            </a:cxnLst>
            <a:rect l="T0" t="T1" r="T2" b="T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Shape 166"/>
          <p:cNvSpPr>
            <a:spLocks/>
          </p:cNvSpPr>
          <p:nvPr/>
        </p:nvSpPr>
        <p:spPr bwMode="auto">
          <a:xfrm>
            <a:off x="5402263" y="3286125"/>
            <a:ext cx="804862" cy="750888"/>
          </a:xfrm>
          <a:custGeom>
            <a:avLst/>
            <a:gdLst>
              <a:gd name="T0" fmla="*/ 0 w 16105"/>
              <a:gd name="T1" fmla="*/ 0 h 15004"/>
              <a:gd name="T2" fmla="*/ 16105 w 16105"/>
              <a:gd name="T3" fmla="*/ 15004 h 15004"/>
            </a:gdLst>
            <a:ahLst/>
            <a:cxnLst>
              <a:cxn ang="0">
                <a:pos x="13170" y="2825"/>
              </a:cxn>
              <a:cxn ang="0">
                <a:pos x="9245" y="3412"/>
              </a:cxn>
              <a:cxn ang="0">
                <a:pos x="14454" y="477"/>
              </a:cxn>
              <a:cxn ang="0">
                <a:pos x="14270" y="3779"/>
              </a:cxn>
              <a:cxn ang="0">
                <a:pos x="14600" y="2238"/>
              </a:cxn>
              <a:cxn ang="0">
                <a:pos x="12216" y="917"/>
              </a:cxn>
              <a:cxn ang="0">
                <a:pos x="13426" y="4145"/>
              </a:cxn>
              <a:cxn ang="0">
                <a:pos x="15517" y="734"/>
              </a:cxn>
              <a:cxn ang="0">
                <a:pos x="7044" y="3742"/>
              </a:cxn>
              <a:cxn ang="0">
                <a:pos x="6750" y="4769"/>
              </a:cxn>
              <a:cxn ang="0">
                <a:pos x="5980" y="3558"/>
              </a:cxn>
              <a:cxn ang="0">
                <a:pos x="6750" y="5539"/>
              </a:cxn>
              <a:cxn ang="0">
                <a:pos x="7227" y="3448"/>
              </a:cxn>
              <a:cxn ang="0">
                <a:pos x="11556" y="6310"/>
              </a:cxn>
              <a:cxn ang="0">
                <a:pos x="10932" y="7373"/>
              </a:cxn>
              <a:cxn ang="0">
                <a:pos x="12253" y="7777"/>
              </a:cxn>
              <a:cxn ang="0">
                <a:pos x="11592" y="8547"/>
              </a:cxn>
              <a:cxn ang="0">
                <a:pos x="8841" y="8584"/>
              </a:cxn>
              <a:cxn ang="0">
                <a:pos x="9208" y="7447"/>
              </a:cxn>
              <a:cxn ang="0">
                <a:pos x="8951" y="5943"/>
              </a:cxn>
              <a:cxn ang="0">
                <a:pos x="11739" y="5136"/>
              </a:cxn>
              <a:cxn ang="0">
                <a:pos x="12106" y="9244"/>
              </a:cxn>
              <a:cxn ang="0">
                <a:pos x="12106" y="9868"/>
              </a:cxn>
              <a:cxn ang="0">
                <a:pos x="11079" y="10308"/>
              </a:cxn>
              <a:cxn ang="0">
                <a:pos x="11226" y="11738"/>
              </a:cxn>
              <a:cxn ang="0">
                <a:pos x="9355" y="9574"/>
              </a:cxn>
              <a:cxn ang="0">
                <a:pos x="9391" y="11078"/>
              </a:cxn>
              <a:cxn ang="0">
                <a:pos x="8548" y="12692"/>
              </a:cxn>
              <a:cxn ang="0">
                <a:pos x="7447" y="9904"/>
              </a:cxn>
              <a:cxn ang="0">
                <a:pos x="1982" y="9904"/>
              </a:cxn>
              <a:cxn ang="0">
                <a:pos x="551" y="9831"/>
              </a:cxn>
              <a:cxn ang="0">
                <a:pos x="2569" y="5209"/>
              </a:cxn>
              <a:cxn ang="0">
                <a:pos x="4439" y="6823"/>
              </a:cxn>
              <a:cxn ang="0">
                <a:pos x="2972" y="7813"/>
              </a:cxn>
              <a:cxn ang="0">
                <a:pos x="4403" y="11151"/>
              </a:cxn>
              <a:cxn ang="0">
                <a:pos x="2055" y="10381"/>
              </a:cxn>
              <a:cxn ang="0">
                <a:pos x="1468" y="6310"/>
              </a:cxn>
              <a:cxn ang="0">
                <a:pos x="5815" y="14178"/>
              </a:cxn>
              <a:cxn ang="0">
                <a:pos x="8768" y="3448"/>
              </a:cxn>
              <a:cxn ang="0">
                <a:pos x="9465" y="4182"/>
              </a:cxn>
              <a:cxn ang="0">
                <a:pos x="10565" y="4549"/>
              </a:cxn>
              <a:cxn ang="0">
                <a:pos x="7667" y="7300"/>
              </a:cxn>
              <a:cxn ang="0">
                <a:pos x="7961" y="8144"/>
              </a:cxn>
              <a:cxn ang="0">
                <a:pos x="9795" y="8547"/>
              </a:cxn>
              <a:cxn ang="0">
                <a:pos x="8291" y="9427"/>
              </a:cxn>
              <a:cxn ang="0">
                <a:pos x="7301" y="11445"/>
              </a:cxn>
              <a:cxn ang="0">
                <a:pos x="7411" y="12509"/>
              </a:cxn>
              <a:cxn ang="0">
                <a:pos x="6750" y="12912"/>
              </a:cxn>
              <a:cxn ang="0">
                <a:pos x="5393" y="13903"/>
              </a:cxn>
              <a:cxn ang="0">
                <a:pos x="3706" y="13903"/>
              </a:cxn>
              <a:cxn ang="0">
                <a:pos x="4770" y="10234"/>
              </a:cxn>
              <a:cxn ang="0">
                <a:pos x="4219" y="7740"/>
              </a:cxn>
              <a:cxn ang="0">
                <a:pos x="5430" y="6016"/>
              </a:cxn>
              <a:cxn ang="0">
                <a:pos x="2532" y="5209"/>
              </a:cxn>
              <a:cxn ang="0">
                <a:pos x="7704" y="13903"/>
              </a:cxn>
              <a:cxn ang="0">
                <a:pos x="6053" y="14269"/>
              </a:cxn>
              <a:cxn ang="0">
                <a:pos x="2018" y="4512"/>
              </a:cxn>
              <a:cxn ang="0">
                <a:pos x="1285" y="12692"/>
              </a:cxn>
              <a:cxn ang="0">
                <a:pos x="8768" y="14783"/>
              </a:cxn>
              <a:cxn ang="0">
                <a:pos x="13573" y="8034"/>
              </a:cxn>
              <a:cxn ang="0">
                <a:pos x="7447" y="2385"/>
              </a:cxn>
            </a:cxnLst>
            <a:rect l="T0" t="T1" r="T2" b="T3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Shape 167"/>
          <p:cNvSpPr>
            <a:spLocks/>
          </p:cNvSpPr>
          <p:nvPr/>
        </p:nvSpPr>
        <p:spPr bwMode="auto">
          <a:xfrm>
            <a:off x="8364538" y="3346450"/>
            <a:ext cx="873125" cy="600075"/>
          </a:xfrm>
          <a:custGeom>
            <a:avLst/>
            <a:gdLst>
              <a:gd name="T0" fmla="*/ 0 w 17461"/>
              <a:gd name="T1" fmla="*/ 0 h 11995"/>
              <a:gd name="T2" fmla="*/ 17461 w 17461"/>
              <a:gd name="T3" fmla="*/ 11995 h 11995"/>
            </a:gdLst>
            <a:ahLst/>
            <a:cxnLst>
              <a:cxn ang="0">
                <a:pos x="10051" y="2531"/>
              </a:cxn>
              <a:cxn ang="0">
                <a:pos x="9758" y="3522"/>
              </a:cxn>
              <a:cxn ang="0">
                <a:pos x="11409" y="3081"/>
              </a:cxn>
              <a:cxn ang="0">
                <a:pos x="11665" y="3522"/>
              </a:cxn>
              <a:cxn ang="0">
                <a:pos x="14967" y="2458"/>
              </a:cxn>
              <a:cxn ang="0">
                <a:pos x="14930" y="1834"/>
              </a:cxn>
              <a:cxn ang="0">
                <a:pos x="9134" y="3632"/>
              </a:cxn>
              <a:cxn ang="0">
                <a:pos x="15590" y="2348"/>
              </a:cxn>
              <a:cxn ang="0">
                <a:pos x="15297" y="2715"/>
              </a:cxn>
              <a:cxn ang="0">
                <a:pos x="10381" y="4108"/>
              </a:cxn>
              <a:cxn ang="0">
                <a:pos x="10748" y="4072"/>
              </a:cxn>
              <a:cxn ang="0">
                <a:pos x="16911" y="1541"/>
              </a:cxn>
              <a:cxn ang="0">
                <a:pos x="15737" y="2825"/>
              </a:cxn>
              <a:cxn ang="0">
                <a:pos x="15333" y="954"/>
              </a:cxn>
              <a:cxn ang="0">
                <a:pos x="9171" y="4512"/>
              </a:cxn>
              <a:cxn ang="0">
                <a:pos x="13243" y="6566"/>
              </a:cxn>
              <a:cxn ang="0">
                <a:pos x="13573" y="6750"/>
              </a:cxn>
              <a:cxn ang="0">
                <a:pos x="12105" y="7777"/>
              </a:cxn>
              <a:cxn ang="0">
                <a:pos x="12656" y="8107"/>
              </a:cxn>
              <a:cxn ang="0">
                <a:pos x="13022" y="8400"/>
              </a:cxn>
              <a:cxn ang="0">
                <a:pos x="11262" y="2568"/>
              </a:cxn>
              <a:cxn ang="0">
                <a:pos x="13096" y="3852"/>
              </a:cxn>
              <a:cxn ang="0">
                <a:pos x="5686" y="7593"/>
              </a:cxn>
              <a:cxn ang="0">
                <a:pos x="6016" y="6786"/>
              </a:cxn>
              <a:cxn ang="0">
                <a:pos x="4659" y="7336"/>
              </a:cxn>
              <a:cxn ang="0">
                <a:pos x="4622" y="6199"/>
              </a:cxn>
              <a:cxn ang="0">
                <a:pos x="5063" y="5282"/>
              </a:cxn>
              <a:cxn ang="0">
                <a:pos x="5393" y="4219"/>
              </a:cxn>
              <a:cxn ang="0">
                <a:pos x="9648" y="2128"/>
              </a:cxn>
              <a:cxn ang="0">
                <a:pos x="5796" y="9097"/>
              </a:cxn>
              <a:cxn ang="0">
                <a:pos x="3999" y="8107"/>
              </a:cxn>
              <a:cxn ang="0">
                <a:pos x="3229" y="8694"/>
              </a:cxn>
              <a:cxn ang="0">
                <a:pos x="8401" y="8584"/>
              </a:cxn>
              <a:cxn ang="0">
                <a:pos x="10895" y="6676"/>
              </a:cxn>
              <a:cxn ang="0">
                <a:pos x="2715" y="8804"/>
              </a:cxn>
              <a:cxn ang="0">
                <a:pos x="4439" y="9464"/>
              </a:cxn>
              <a:cxn ang="0">
                <a:pos x="2348" y="9317"/>
              </a:cxn>
              <a:cxn ang="0">
                <a:pos x="13426" y="8547"/>
              </a:cxn>
              <a:cxn ang="0">
                <a:pos x="11702" y="10491"/>
              </a:cxn>
              <a:cxn ang="0">
                <a:pos x="11262" y="9427"/>
              </a:cxn>
              <a:cxn ang="0">
                <a:pos x="9868" y="11005"/>
              </a:cxn>
              <a:cxn ang="0">
                <a:pos x="9758" y="10418"/>
              </a:cxn>
              <a:cxn ang="0">
                <a:pos x="8731" y="11298"/>
              </a:cxn>
              <a:cxn ang="0">
                <a:pos x="8621" y="10858"/>
              </a:cxn>
              <a:cxn ang="0">
                <a:pos x="8181" y="10308"/>
              </a:cxn>
              <a:cxn ang="0">
                <a:pos x="7594" y="10784"/>
              </a:cxn>
              <a:cxn ang="0">
                <a:pos x="7153" y="10088"/>
              </a:cxn>
              <a:cxn ang="0">
                <a:pos x="9795" y="8327"/>
              </a:cxn>
              <a:cxn ang="0">
                <a:pos x="1028" y="10931"/>
              </a:cxn>
              <a:cxn ang="0">
                <a:pos x="4072" y="10564"/>
              </a:cxn>
              <a:cxn ang="0">
                <a:pos x="514" y="11298"/>
              </a:cxn>
              <a:cxn ang="0">
                <a:pos x="13866" y="1357"/>
              </a:cxn>
              <a:cxn ang="0">
                <a:pos x="10015" y="1761"/>
              </a:cxn>
              <a:cxn ang="0">
                <a:pos x="4769" y="4219"/>
              </a:cxn>
              <a:cxn ang="0">
                <a:pos x="3339" y="7960"/>
              </a:cxn>
              <a:cxn ang="0">
                <a:pos x="37" y="11555"/>
              </a:cxn>
              <a:cxn ang="0">
                <a:pos x="3815" y="11151"/>
              </a:cxn>
              <a:cxn ang="0">
                <a:pos x="7410" y="11591"/>
              </a:cxn>
              <a:cxn ang="0">
                <a:pos x="10235" y="11812"/>
              </a:cxn>
              <a:cxn ang="0">
                <a:pos x="13279" y="9721"/>
              </a:cxn>
              <a:cxn ang="0">
                <a:pos x="14490" y="6163"/>
              </a:cxn>
              <a:cxn ang="0">
                <a:pos x="17351" y="1798"/>
              </a:cxn>
            </a:cxnLst>
            <a:rect l="T0" t="T1" r="T2" b="T3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Shape 168"/>
          <p:cNvSpPr>
            <a:spLocks/>
          </p:cNvSpPr>
          <p:nvPr/>
        </p:nvSpPr>
        <p:spPr bwMode="auto">
          <a:xfrm>
            <a:off x="4551363" y="3125788"/>
            <a:ext cx="657225" cy="679450"/>
          </a:xfrm>
          <a:custGeom>
            <a:avLst/>
            <a:gdLst>
              <a:gd name="T0" fmla="*/ 0 w 13133"/>
              <a:gd name="T1" fmla="*/ 0 h 13573"/>
              <a:gd name="T2" fmla="*/ 13133 w 13133"/>
              <a:gd name="T3" fmla="*/ 13573 h 13573"/>
            </a:gdLst>
            <a:ahLst/>
            <a:cxnLst>
              <a:cxn ang="0">
                <a:pos x="3008" y="2348"/>
              </a:cxn>
              <a:cxn ang="0">
                <a:pos x="2054" y="3412"/>
              </a:cxn>
              <a:cxn ang="0">
                <a:pos x="1908" y="2825"/>
              </a:cxn>
              <a:cxn ang="0">
                <a:pos x="2274" y="3852"/>
              </a:cxn>
              <a:cxn ang="0">
                <a:pos x="6529" y="2971"/>
              </a:cxn>
              <a:cxn ang="0">
                <a:pos x="1357" y="4439"/>
              </a:cxn>
              <a:cxn ang="0">
                <a:pos x="4218" y="3155"/>
              </a:cxn>
              <a:cxn ang="0">
                <a:pos x="5686" y="6199"/>
              </a:cxn>
              <a:cxn ang="0">
                <a:pos x="3778" y="6126"/>
              </a:cxn>
              <a:cxn ang="0">
                <a:pos x="6419" y="7483"/>
              </a:cxn>
              <a:cxn ang="0">
                <a:pos x="5062" y="4695"/>
              </a:cxn>
              <a:cxn ang="0">
                <a:pos x="9281" y="9391"/>
              </a:cxn>
              <a:cxn ang="0">
                <a:pos x="8657" y="9281"/>
              </a:cxn>
              <a:cxn ang="0">
                <a:pos x="8474" y="9317"/>
              </a:cxn>
              <a:cxn ang="0">
                <a:pos x="7997" y="9647"/>
              </a:cxn>
              <a:cxn ang="0">
                <a:pos x="10051" y="10821"/>
              </a:cxn>
              <a:cxn ang="0">
                <a:pos x="9464" y="8767"/>
              </a:cxn>
              <a:cxn ang="0">
                <a:pos x="1577" y="9721"/>
              </a:cxn>
              <a:cxn ang="0">
                <a:pos x="10454" y="9464"/>
              </a:cxn>
              <a:cxn ang="0">
                <a:pos x="10051" y="11188"/>
              </a:cxn>
              <a:cxn ang="0">
                <a:pos x="7703" y="10124"/>
              </a:cxn>
              <a:cxn ang="0">
                <a:pos x="8363" y="7850"/>
              </a:cxn>
              <a:cxn ang="0">
                <a:pos x="7336" y="10454"/>
              </a:cxn>
              <a:cxn ang="0">
                <a:pos x="10381" y="11555"/>
              </a:cxn>
              <a:cxn ang="0">
                <a:pos x="10491" y="8620"/>
              </a:cxn>
              <a:cxn ang="0">
                <a:pos x="8363" y="257"/>
              </a:cxn>
              <a:cxn ang="0">
                <a:pos x="4915" y="2531"/>
              </a:cxn>
              <a:cxn ang="0">
                <a:pos x="3338" y="1761"/>
              </a:cxn>
              <a:cxn ang="0">
                <a:pos x="3008" y="2898"/>
              </a:cxn>
              <a:cxn ang="0">
                <a:pos x="2458" y="2384"/>
              </a:cxn>
              <a:cxn ang="0">
                <a:pos x="917" y="3045"/>
              </a:cxn>
              <a:cxn ang="0">
                <a:pos x="1321" y="3998"/>
              </a:cxn>
              <a:cxn ang="0">
                <a:pos x="1137" y="5172"/>
              </a:cxn>
              <a:cxn ang="0">
                <a:pos x="1431" y="7373"/>
              </a:cxn>
              <a:cxn ang="0">
                <a:pos x="0" y="11151"/>
              </a:cxn>
              <a:cxn ang="0">
                <a:pos x="4292" y="10638"/>
              </a:cxn>
              <a:cxn ang="0">
                <a:pos x="9207" y="13426"/>
              </a:cxn>
              <a:cxn ang="0">
                <a:pos x="12582" y="13316"/>
              </a:cxn>
              <a:cxn ang="0">
                <a:pos x="9464" y="13022"/>
              </a:cxn>
              <a:cxn ang="0">
                <a:pos x="2274" y="7520"/>
              </a:cxn>
              <a:cxn ang="0">
                <a:pos x="5246" y="2825"/>
              </a:cxn>
              <a:cxn ang="0">
                <a:pos x="4659" y="4145"/>
              </a:cxn>
              <a:cxn ang="0">
                <a:pos x="5319" y="4072"/>
              </a:cxn>
              <a:cxn ang="0">
                <a:pos x="6236" y="3705"/>
              </a:cxn>
              <a:cxn ang="0">
                <a:pos x="6383" y="4145"/>
              </a:cxn>
              <a:cxn ang="0">
                <a:pos x="6676" y="5282"/>
              </a:cxn>
              <a:cxn ang="0">
                <a:pos x="7116" y="5356"/>
              </a:cxn>
              <a:cxn ang="0">
                <a:pos x="7813" y="5722"/>
              </a:cxn>
              <a:cxn ang="0">
                <a:pos x="8510" y="5906"/>
              </a:cxn>
              <a:cxn ang="0">
                <a:pos x="9097" y="5796"/>
              </a:cxn>
              <a:cxn ang="0">
                <a:pos x="9244" y="6640"/>
              </a:cxn>
              <a:cxn ang="0">
                <a:pos x="9757" y="7263"/>
              </a:cxn>
              <a:cxn ang="0">
                <a:pos x="10271" y="7813"/>
              </a:cxn>
              <a:cxn ang="0">
                <a:pos x="10931" y="8510"/>
              </a:cxn>
              <a:cxn ang="0">
                <a:pos x="11518" y="9097"/>
              </a:cxn>
              <a:cxn ang="0">
                <a:pos x="12325" y="9024"/>
              </a:cxn>
              <a:cxn ang="0">
                <a:pos x="12582" y="9831"/>
              </a:cxn>
              <a:cxn ang="0">
                <a:pos x="12692" y="10858"/>
              </a:cxn>
              <a:cxn ang="0">
                <a:pos x="12692" y="12692"/>
              </a:cxn>
              <a:cxn ang="0">
                <a:pos x="12839" y="9060"/>
              </a:cxn>
              <a:cxn ang="0">
                <a:pos x="8987" y="4439"/>
              </a:cxn>
            </a:cxnLst>
            <a:rect l="T0" t="T1" r="T2" b="T3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Shape 169"/>
          <p:cNvSpPr>
            <a:spLocks/>
          </p:cNvSpPr>
          <p:nvPr/>
        </p:nvSpPr>
        <p:spPr bwMode="auto">
          <a:xfrm>
            <a:off x="4419600" y="3994150"/>
            <a:ext cx="920750" cy="950913"/>
          </a:xfrm>
          <a:custGeom>
            <a:avLst/>
            <a:gdLst>
              <a:gd name="T0" fmla="*/ 0 w 18378"/>
              <a:gd name="T1" fmla="*/ 0 h 19002"/>
              <a:gd name="T2" fmla="*/ 18378 w 18378"/>
              <a:gd name="T3" fmla="*/ 19002 h 19002"/>
            </a:gdLst>
            <a:ahLst/>
            <a:cxnLst>
              <a:cxn ang="0">
                <a:pos x="13829" y="5649"/>
              </a:cxn>
              <a:cxn ang="0">
                <a:pos x="13242" y="6456"/>
              </a:cxn>
              <a:cxn ang="0">
                <a:pos x="12399" y="7116"/>
              </a:cxn>
              <a:cxn ang="0">
                <a:pos x="17571" y="6750"/>
              </a:cxn>
              <a:cxn ang="0">
                <a:pos x="17534" y="7667"/>
              </a:cxn>
              <a:cxn ang="0">
                <a:pos x="17571" y="6750"/>
              </a:cxn>
              <a:cxn ang="0">
                <a:pos x="11408" y="9024"/>
              </a:cxn>
              <a:cxn ang="0">
                <a:pos x="16324" y="9170"/>
              </a:cxn>
              <a:cxn ang="0">
                <a:pos x="9611" y="2348"/>
              </a:cxn>
              <a:cxn ang="0">
                <a:pos x="6199" y="6603"/>
              </a:cxn>
              <a:cxn ang="0">
                <a:pos x="12289" y="11408"/>
              </a:cxn>
              <a:cxn ang="0">
                <a:pos x="11958" y="9904"/>
              </a:cxn>
              <a:cxn ang="0">
                <a:pos x="10968" y="9317"/>
              </a:cxn>
              <a:cxn ang="0">
                <a:pos x="9758" y="9060"/>
              </a:cxn>
              <a:cxn ang="0">
                <a:pos x="8327" y="7740"/>
              </a:cxn>
              <a:cxn ang="0">
                <a:pos x="7520" y="6860"/>
              </a:cxn>
              <a:cxn ang="0">
                <a:pos x="7740" y="5759"/>
              </a:cxn>
              <a:cxn ang="0">
                <a:pos x="11078" y="5136"/>
              </a:cxn>
              <a:cxn ang="0">
                <a:pos x="11592" y="8400"/>
              </a:cxn>
              <a:cxn ang="0">
                <a:pos x="14966" y="7997"/>
              </a:cxn>
              <a:cxn ang="0">
                <a:pos x="12582" y="7850"/>
              </a:cxn>
              <a:cxn ang="0">
                <a:pos x="11188" y="4549"/>
              </a:cxn>
              <a:cxn ang="0">
                <a:pos x="9868" y="2568"/>
              </a:cxn>
              <a:cxn ang="0">
                <a:pos x="15296" y="10454"/>
              </a:cxn>
              <a:cxn ang="0">
                <a:pos x="14526" y="11298"/>
              </a:cxn>
              <a:cxn ang="0">
                <a:pos x="4806" y="7997"/>
              </a:cxn>
              <a:cxn ang="0">
                <a:pos x="10748" y="12655"/>
              </a:cxn>
              <a:cxn ang="0">
                <a:pos x="8107" y="9684"/>
              </a:cxn>
              <a:cxn ang="0">
                <a:pos x="1211" y="12912"/>
              </a:cxn>
              <a:cxn ang="0">
                <a:pos x="3302" y="11445"/>
              </a:cxn>
              <a:cxn ang="0">
                <a:pos x="5502" y="12472"/>
              </a:cxn>
              <a:cxn ang="0">
                <a:pos x="13389" y="13536"/>
              </a:cxn>
              <a:cxn ang="0">
                <a:pos x="4842" y="9354"/>
              </a:cxn>
              <a:cxn ang="0">
                <a:pos x="10491" y="13536"/>
              </a:cxn>
              <a:cxn ang="0">
                <a:pos x="4549" y="8840"/>
              </a:cxn>
              <a:cxn ang="0">
                <a:pos x="13206" y="12949"/>
              </a:cxn>
              <a:cxn ang="0">
                <a:pos x="2605" y="14086"/>
              </a:cxn>
              <a:cxn ang="0">
                <a:pos x="5466" y="11518"/>
              </a:cxn>
              <a:cxn ang="0">
                <a:pos x="9794" y="14196"/>
              </a:cxn>
              <a:cxn ang="0">
                <a:pos x="3778" y="14563"/>
              </a:cxn>
              <a:cxn ang="0">
                <a:pos x="12142" y="14563"/>
              </a:cxn>
              <a:cxn ang="0">
                <a:pos x="4035" y="14856"/>
              </a:cxn>
              <a:cxn ang="0">
                <a:pos x="4769" y="15223"/>
              </a:cxn>
              <a:cxn ang="0">
                <a:pos x="6420" y="16580"/>
              </a:cxn>
              <a:cxn ang="0">
                <a:pos x="10088" y="16984"/>
              </a:cxn>
              <a:cxn ang="0">
                <a:pos x="11298" y="15260"/>
              </a:cxn>
              <a:cxn ang="0">
                <a:pos x="10418" y="844"/>
              </a:cxn>
              <a:cxn ang="0">
                <a:pos x="14746" y="6786"/>
              </a:cxn>
              <a:cxn ang="0">
                <a:pos x="10821" y="15113"/>
              </a:cxn>
              <a:cxn ang="0">
                <a:pos x="6273" y="15663"/>
              </a:cxn>
              <a:cxn ang="0">
                <a:pos x="8730" y="1284"/>
              </a:cxn>
              <a:cxn ang="0">
                <a:pos x="9831" y="17460"/>
              </a:cxn>
              <a:cxn ang="0">
                <a:pos x="9794" y="17460"/>
              </a:cxn>
              <a:cxn ang="0">
                <a:pos x="477" y="11041"/>
              </a:cxn>
              <a:cxn ang="0">
                <a:pos x="514" y="12655"/>
              </a:cxn>
              <a:cxn ang="0">
                <a:pos x="6420" y="17534"/>
              </a:cxn>
              <a:cxn ang="0">
                <a:pos x="8840" y="18634"/>
              </a:cxn>
              <a:cxn ang="0">
                <a:pos x="8987" y="18598"/>
              </a:cxn>
              <a:cxn ang="0">
                <a:pos x="16214" y="10454"/>
              </a:cxn>
              <a:cxn ang="0">
                <a:pos x="17277" y="6126"/>
              </a:cxn>
              <a:cxn ang="0">
                <a:pos x="16434" y="5099"/>
              </a:cxn>
              <a:cxn ang="0">
                <a:pos x="16030" y="5392"/>
              </a:cxn>
              <a:cxn ang="0">
                <a:pos x="9611" y="0"/>
              </a:cxn>
            </a:cxnLst>
            <a:rect l="T0" t="T1" r="T2" b="T3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hape 170"/>
          <p:cNvSpPr>
            <a:spLocks/>
          </p:cNvSpPr>
          <p:nvPr/>
        </p:nvSpPr>
        <p:spPr bwMode="auto">
          <a:xfrm>
            <a:off x="2644775" y="4037013"/>
            <a:ext cx="890588" cy="706437"/>
          </a:xfrm>
          <a:custGeom>
            <a:avLst/>
            <a:gdLst>
              <a:gd name="T0" fmla="*/ 0 w 17792"/>
              <a:gd name="T1" fmla="*/ 0 h 14124"/>
              <a:gd name="T2" fmla="*/ 17792 w 17792"/>
              <a:gd name="T3" fmla="*/ 14124 h 14124"/>
            </a:gdLst>
            <a:ahLst/>
            <a:cxnLst>
              <a:cxn ang="0">
                <a:pos x="7631" y="4073"/>
              </a:cxn>
              <a:cxn ang="0">
                <a:pos x="991" y="2422"/>
              </a:cxn>
              <a:cxn ang="0">
                <a:pos x="404" y="3046"/>
              </a:cxn>
              <a:cxn ang="0">
                <a:pos x="1248" y="2789"/>
              </a:cxn>
              <a:cxn ang="0">
                <a:pos x="7484" y="5100"/>
              </a:cxn>
              <a:cxn ang="0">
                <a:pos x="11739" y="2789"/>
              </a:cxn>
              <a:cxn ang="0">
                <a:pos x="9941" y="5026"/>
              </a:cxn>
              <a:cxn ang="0">
                <a:pos x="11629" y="3816"/>
              </a:cxn>
              <a:cxn ang="0">
                <a:pos x="5210" y="9465"/>
              </a:cxn>
              <a:cxn ang="0">
                <a:pos x="4989" y="9905"/>
              </a:cxn>
              <a:cxn ang="0">
                <a:pos x="5356" y="9832"/>
              </a:cxn>
              <a:cxn ang="0">
                <a:pos x="14673" y="10932"/>
              </a:cxn>
              <a:cxn ang="0">
                <a:pos x="12032" y="5320"/>
              </a:cxn>
              <a:cxn ang="0">
                <a:pos x="5466" y="8328"/>
              </a:cxn>
              <a:cxn ang="0">
                <a:pos x="13390" y="5870"/>
              </a:cxn>
              <a:cxn ang="0">
                <a:pos x="5980" y="8768"/>
              </a:cxn>
              <a:cxn ang="0">
                <a:pos x="13206" y="6200"/>
              </a:cxn>
              <a:cxn ang="0">
                <a:pos x="9428" y="8768"/>
              </a:cxn>
              <a:cxn ang="0">
                <a:pos x="5576" y="10235"/>
              </a:cxn>
              <a:cxn ang="0">
                <a:pos x="13573" y="7191"/>
              </a:cxn>
              <a:cxn ang="0">
                <a:pos x="6750" y="10455"/>
              </a:cxn>
              <a:cxn ang="0">
                <a:pos x="9208" y="10015"/>
              </a:cxn>
              <a:cxn ang="0">
                <a:pos x="14233" y="8254"/>
              </a:cxn>
              <a:cxn ang="0">
                <a:pos x="5246" y="11189"/>
              </a:cxn>
              <a:cxn ang="0">
                <a:pos x="2972" y="9171"/>
              </a:cxn>
              <a:cxn ang="0">
                <a:pos x="7410" y="6420"/>
              </a:cxn>
              <a:cxn ang="0">
                <a:pos x="2055" y="368"/>
              </a:cxn>
              <a:cxn ang="0">
                <a:pos x="2092" y="2972"/>
              </a:cxn>
              <a:cxn ang="0">
                <a:pos x="2055" y="5540"/>
              </a:cxn>
              <a:cxn ang="0">
                <a:pos x="1835" y="7227"/>
              </a:cxn>
              <a:cxn ang="0">
                <a:pos x="1468" y="9135"/>
              </a:cxn>
              <a:cxn ang="0">
                <a:pos x="2128" y="10822"/>
              </a:cxn>
              <a:cxn ang="0">
                <a:pos x="3265" y="11886"/>
              </a:cxn>
              <a:cxn ang="0">
                <a:pos x="4036" y="11886"/>
              </a:cxn>
              <a:cxn ang="0">
                <a:pos x="5283" y="11922"/>
              </a:cxn>
              <a:cxn ang="0">
                <a:pos x="6897" y="12729"/>
              </a:cxn>
              <a:cxn ang="0">
                <a:pos x="7777" y="12509"/>
              </a:cxn>
              <a:cxn ang="0">
                <a:pos x="9391" y="11996"/>
              </a:cxn>
              <a:cxn ang="0">
                <a:pos x="10675" y="12253"/>
              </a:cxn>
              <a:cxn ang="0">
                <a:pos x="12069" y="12619"/>
              </a:cxn>
              <a:cxn ang="0">
                <a:pos x="13243" y="12253"/>
              </a:cxn>
              <a:cxn ang="0">
                <a:pos x="14527" y="12363"/>
              </a:cxn>
              <a:cxn ang="0">
                <a:pos x="16654" y="11812"/>
              </a:cxn>
              <a:cxn ang="0">
                <a:pos x="16984" y="12106"/>
              </a:cxn>
              <a:cxn ang="0">
                <a:pos x="16434" y="10859"/>
              </a:cxn>
              <a:cxn ang="0">
                <a:pos x="13720" y="11226"/>
              </a:cxn>
              <a:cxn ang="0">
                <a:pos x="13646" y="10382"/>
              </a:cxn>
              <a:cxn ang="0">
                <a:pos x="13573" y="10015"/>
              </a:cxn>
              <a:cxn ang="0">
                <a:pos x="11776" y="10492"/>
              </a:cxn>
              <a:cxn ang="0">
                <a:pos x="14307" y="8548"/>
              </a:cxn>
              <a:cxn ang="0">
                <a:pos x="14747" y="8034"/>
              </a:cxn>
              <a:cxn ang="0">
                <a:pos x="17791" y="8511"/>
              </a:cxn>
              <a:cxn ang="0">
                <a:pos x="14563" y="6824"/>
              </a:cxn>
              <a:cxn ang="0">
                <a:pos x="10932" y="1908"/>
              </a:cxn>
              <a:cxn ang="0">
                <a:pos x="6787" y="4660"/>
              </a:cxn>
              <a:cxn ang="0">
                <a:pos x="2605" y="6200"/>
              </a:cxn>
              <a:cxn ang="0">
                <a:pos x="3155" y="1138"/>
              </a:cxn>
              <a:cxn ang="0">
                <a:pos x="14453" y="12693"/>
              </a:cxn>
              <a:cxn ang="0">
                <a:pos x="14673" y="14087"/>
              </a:cxn>
              <a:cxn ang="0">
                <a:pos x="15407" y="13170"/>
              </a:cxn>
            </a:cxnLst>
            <a:rect l="T0" t="T1" r="T2" b="T3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Shape 171"/>
          <p:cNvSpPr>
            <a:spLocks/>
          </p:cNvSpPr>
          <p:nvPr/>
        </p:nvSpPr>
        <p:spPr bwMode="auto">
          <a:xfrm>
            <a:off x="2116138" y="3186113"/>
            <a:ext cx="830262" cy="779462"/>
          </a:xfrm>
          <a:custGeom>
            <a:avLst/>
            <a:gdLst>
              <a:gd name="T0" fmla="*/ 0 w 16581"/>
              <a:gd name="T1" fmla="*/ 0 h 15590"/>
              <a:gd name="T2" fmla="*/ 16581 w 16581"/>
              <a:gd name="T3" fmla="*/ 15590 h 15590"/>
            </a:gdLst>
            <a:ahLst/>
            <a:cxnLst>
              <a:cxn ang="0">
                <a:pos x="13609" y="2788"/>
              </a:cxn>
              <a:cxn ang="0">
                <a:pos x="9428" y="3705"/>
              </a:cxn>
              <a:cxn ang="0">
                <a:pos x="13096" y="2494"/>
              </a:cxn>
              <a:cxn ang="0">
                <a:pos x="13793" y="3815"/>
              </a:cxn>
              <a:cxn ang="0">
                <a:pos x="10125" y="3962"/>
              </a:cxn>
              <a:cxn ang="0">
                <a:pos x="2678" y="6750"/>
              </a:cxn>
              <a:cxn ang="0">
                <a:pos x="2275" y="6896"/>
              </a:cxn>
              <a:cxn ang="0">
                <a:pos x="8657" y="6713"/>
              </a:cxn>
              <a:cxn ang="0">
                <a:pos x="7850" y="7593"/>
              </a:cxn>
              <a:cxn ang="0">
                <a:pos x="7960" y="6713"/>
              </a:cxn>
              <a:cxn ang="0">
                <a:pos x="4843" y="4659"/>
              </a:cxn>
              <a:cxn ang="0">
                <a:pos x="3119" y="7410"/>
              </a:cxn>
              <a:cxn ang="0">
                <a:pos x="2972" y="6383"/>
              </a:cxn>
              <a:cxn ang="0">
                <a:pos x="1321" y="6309"/>
              </a:cxn>
              <a:cxn ang="0">
                <a:pos x="844" y="3778"/>
              </a:cxn>
              <a:cxn ang="0">
                <a:pos x="11482" y="8033"/>
              </a:cxn>
              <a:cxn ang="0">
                <a:pos x="7557" y="8327"/>
              </a:cxn>
              <a:cxn ang="0">
                <a:pos x="7190" y="6529"/>
              </a:cxn>
              <a:cxn ang="0">
                <a:pos x="6787" y="8437"/>
              </a:cxn>
              <a:cxn ang="0">
                <a:pos x="8914" y="8364"/>
              </a:cxn>
              <a:cxn ang="0">
                <a:pos x="9464" y="6529"/>
              </a:cxn>
              <a:cxn ang="0">
                <a:pos x="4622" y="8804"/>
              </a:cxn>
              <a:cxn ang="0">
                <a:pos x="10932" y="7850"/>
              </a:cxn>
              <a:cxn ang="0">
                <a:pos x="5980" y="9537"/>
              </a:cxn>
              <a:cxn ang="0">
                <a:pos x="10308" y="11041"/>
              </a:cxn>
              <a:cxn ang="0">
                <a:pos x="14673" y="8584"/>
              </a:cxn>
              <a:cxn ang="0">
                <a:pos x="15444" y="11371"/>
              </a:cxn>
              <a:cxn ang="0">
                <a:pos x="11665" y="9464"/>
              </a:cxn>
              <a:cxn ang="0">
                <a:pos x="6713" y="11995"/>
              </a:cxn>
              <a:cxn ang="0">
                <a:pos x="6016" y="11665"/>
              </a:cxn>
              <a:cxn ang="0">
                <a:pos x="2715" y="12692"/>
              </a:cxn>
              <a:cxn ang="0">
                <a:pos x="2385" y="10271"/>
              </a:cxn>
              <a:cxn ang="0">
                <a:pos x="8401" y="14343"/>
              </a:cxn>
              <a:cxn ang="0">
                <a:pos x="8914" y="11188"/>
              </a:cxn>
              <a:cxn ang="0">
                <a:pos x="10198" y="14819"/>
              </a:cxn>
              <a:cxn ang="0">
                <a:pos x="9061" y="14269"/>
              </a:cxn>
              <a:cxn ang="0">
                <a:pos x="7887" y="13609"/>
              </a:cxn>
              <a:cxn ang="0">
                <a:pos x="8364" y="11591"/>
              </a:cxn>
              <a:cxn ang="0">
                <a:pos x="5026" y="2641"/>
              </a:cxn>
              <a:cxn ang="0">
                <a:pos x="1101" y="3045"/>
              </a:cxn>
              <a:cxn ang="0">
                <a:pos x="147" y="5356"/>
              </a:cxn>
              <a:cxn ang="0">
                <a:pos x="1688" y="7777"/>
              </a:cxn>
              <a:cxn ang="0">
                <a:pos x="2642" y="8914"/>
              </a:cxn>
              <a:cxn ang="0">
                <a:pos x="1798" y="12142"/>
              </a:cxn>
              <a:cxn ang="0">
                <a:pos x="3999" y="13462"/>
              </a:cxn>
              <a:cxn ang="0">
                <a:pos x="6970" y="13976"/>
              </a:cxn>
              <a:cxn ang="0">
                <a:pos x="7777" y="15480"/>
              </a:cxn>
              <a:cxn ang="0">
                <a:pos x="9868" y="15516"/>
              </a:cxn>
              <a:cxn ang="0">
                <a:pos x="11519" y="13242"/>
              </a:cxn>
              <a:cxn ang="0">
                <a:pos x="15333" y="11775"/>
              </a:cxn>
              <a:cxn ang="0">
                <a:pos x="16471" y="10638"/>
              </a:cxn>
              <a:cxn ang="0">
                <a:pos x="12949" y="6786"/>
              </a:cxn>
              <a:cxn ang="0">
                <a:pos x="14820" y="2935"/>
              </a:cxn>
              <a:cxn ang="0">
                <a:pos x="13683" y="2018"/>
              </a:cxn>
              <a:cxn ang="0">
                <a:pos x="10271" y="2751"/>
              </a:cxn>
              <a:cxn ang="0">
                <a:pos x="7117" y="624"/>
              </a:cxn>
              <a:cxn ang="0">
                <a:pos x="7960" y="1541"/>
              </a:cxn>
              <a:cxn ang="0">
                <a:pos x="5393" y="2788"/>
              </a:cxn>
              <a:cxn ang="0">
                <a:pos x="6677" y="37"/>
              </a:cxn>
            </a:cxnLst>
            <a:rect l="T0" t="T1" r="T2" b="T3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Shape 172"/>
          <p:cNvSpPr>
            <a:spLocks/>
          </p:cNvSpPr>
          <p:nvPr/>
        </p:nvSpPr>
        <p:spPr bwMode="auto">
          <a:xfrm>
            <a:off x="1347788" y="3186113"/>
            <a:ext cx="598487" cy="706437"/>
          </a:xfrm>
          <a:custGeom>
            <a:avLst/>
            <a:gdLst>
              <a:gd name="T0" fmla="*/ 0 w 9391"/>
              <a:gd name="T1" fmla="*/ 0 h 11079"/>
              <a:gd name="T2" fmla="*/ 9391 w 9391"/>
              <a:gd name="T3" fmla="*/ 11079 h 11079"/>
            </a:gdLst>
            <a:ahLst/>
            <a:cxnLst>
              <a:cxn ang="0">
                <a:pos x="4842" y="1138"/>
              </a:cxn>
              <a:cxn ang="0">
                <a:pos x="4366" y="661"/>
              </a:cxn>
              <a:cxn ang="0">
                <a:pos x="3375" y="6493"/>
              </a:cxn>
              <a:cxn ang="0">
                <a:pos x="5649" y="4439"/>
              </a:cxn>
              <a:cxn ang="0">
                <a:pos x="6200" y="5833"/>
              </a:cxn>
              <a:cxn ang="0">
                <a:pos x="5649" y="6383"/>
              </a:cxn>
              <a:cxn ang="0">
                <a:pos x="5319" y="6933"/>
              </a:cxn>
              <a:cxn ang="0">
                <a:pos x="5209" y="6383"/>
              </a:cxn>
              <a:cxn ang="0">
                <a:pos x="4696" y="7043"/>
              </a:cxn>
              <a:cxn ang="0">
                <a:pos x="4953" y="5906"/>
              </a:cxn>
              <a:cxn ang="0">
                <a:pos x="4659" y="5796"/>
              </a:cxn>
              <a:cxn ang="0">
                <a:pos x="3669" y="6786"/>
              </a:cxn>
              <a:cxn ang="0">
                <a:pos x="3999" y="6163"/>
              </a:cxn>
              <a:cxn ang="0">
                <a:pos x="3595" y="6090"/>
              </a:cxn>
              <a:cxn ang="0">
                <a:pos x="4439" y="5246"/>
              </a:cxn>
              <a:cxn ang="0">
                <a:pos x="3082" y="6126"/>
              </a:cxn>
              <a:cxn ang="0">
                <a:pos x="4292" y="4622"/>
              </a:cxn>
              <a:cxn ang="0">
                <a:pos x="3228" y="5209"/>
              </a:cxn>
              <a:cxn ang="0">
                <a:pos x="4953" y="4219"/>
              </a:cxn>
              <a:cxn ang="0">
                <a:pos x="1321" y="8987"/>
              </a:cxn>
              <a:cxn ang="0">
                <a:pos x="697" y="9134"/>
              </a:cxn>
              <a:cxn ang="0">
                <a:pos x="8731" y="8731"/>
              </a:cxn>
              <a:cxn ang="0">
                <a:pos x="8877" y="9097"/>
              </a:cxn>
              <a:cxn ang="0">
                <a:pos x="8217" y="9171"/>
              </a:cxn>
              <a:cxn ang="0">
                <a:pos x="4989" y="9538"/>
              </a:cxn>
              <a:cxn ang="0">
                <a:pos x="4549" y="10308"/>
              </a:cxn>
              <a:cxn ang="0">
                <a:pos x="4806" y="0"/>
              </a:cxn>
              <a:cxn ang="0">
                <a:pos x="3779" y="624"/>
              </a:cxn>
              <a:cxn ang="0">
                <a:pos x="4182" y="1871"/>
              </a:cxn>
              <a:cxn ang="0">
                <a:pos x="4329" y="3669"/>
              </a:cxn>
              <a:cxn ang="0">
                <a:pos x="3339" y="4549"/>
              </a:cxn>
              <a:cxn ang="0">
                <a:pos x="2642" y="5906"/>
              </a:cxn>
              <a:cxn ang="0">
                <a:pos x="1431" y="7850"/>
              </a:cxn>
              <a:cxn ang="0">
                <a:pos x="257" y="8437"/>
              </a:cxn>
              <a:cxn ang="0">
                <a:pos x="257" y="9684"/>
              </a:cxn>
              <a:cxn ang="0">
                <a:pos x="1798" y="9648"/>
              </a:cxn>
              <a:cxn ang="0">
                <a:pos x="1651" y="8584"/>
              </a:cxn>
              <a:cxn ang="0">
                <a:pos x="2642" y="7337"/>
              </a:cxn>
              <a:cxn ang="0">
                <a:pos x="4366" y="7410"/>
              </a:cxn>
              <a:cxn ang="0">
                <a:pos x="3999" y="9574"/>
              </a:cxn>
              <a:cxn ang="0">
                <a:pos x="4072" y="10821"/>
              </a:cxn>
              <a:cxn ang="0">
                <a:pos x="5283" y="10932"/>
              </a:cxn>
              <a:cxn ang="0">
                <a:pos x="5393" y="9794"/>
              </a:cxn>
              <a:cxn ang="0">
                <a:pos x="4806" y="7960"/>
              </a:cxn>
              <a:cxn ang="0">
                <a:pos x="6310" y="6933"/>
              </a:cxn>
              <a:cxn ang="0">
                <a:pos x="7667" y="8584"/>
              </a:cxn>
              <a:cxn ang="0">
                <a:pos x="7594" y="9758"/>
              </a:cxn>
              <a:cxn ang="0">
                <a:pos x="8694" y="10125"/>
              </a:cxn>
              <a:cxn ang="0">
                <a:pos x="9391" y="8914"/>
              </a:cxn>
              <a:cxn ang="0">
                <a:pos x="8364" y="8290"/>
              </a:cxn>
              <a:cxn ang="0">
                <a:pos x="7227" y="7153"/>
              </a:cxn>
              <a:cxn ang="0">
                <a:pos x="6603" y="5869"/>
              </a:cxn>
              <a:cxn ang="0">
                <a:pos x="5613" y="3962"/>
              </a:cxn>
              <a:cxn ang="0">
                <a:pos x="4696" y="2165"/>
              </a:cxn>
              <a:cxn ang="0">
                <a:pos x="5613" y="1284"/>
              </a:cxn>
              <a:cxn ang="0">
                <a:pos x="5356" y="147"/>
              </a:cxn>
            </a:cxnLst>
            <a:rect l="T0" t="T1" r="T2" b="T3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hape 173"/>
          <p:cNvSpPr>
            <a:spLocks/>
          </p:cNvSpPr>
          <p:nvPr/>
        </p:nvSpPr>
        <p:spPr bwMode="auto">
          <a:xfrm>
            <a:off x="2681288" y="4813300"/>
            <a:ext cx="817562" cy="314325"/>
          </a:xfrm>
          <a:custGeom>
            <a:avLst/>
            <a:gdLst>
              <a:gd name="T0" fmla="*/ 0 w 16325"/>
              <a:gd name="T1" fmla="*/ 0 h 6274"/>
              <a:gd name="T2" fmla="*/ 16325 w 16325"/>
              <a:gd name="T3" fmla="*/ 6274 h 6274"/>
            </a:gdLst>
            <a:ahLst/>
            <a:cxnLst>
              <a:cxn ang="0">
                <a:pos x="14197" y="221"/>
              </a:cxn>
              <a:cxn ang="0">
                <a:pos x="14050" y="587"/>
              </a:cxn>
              <a:cxn ang="0">
                <a:pos x="14967" y="477"/>
              </a:cxn>
              <a:cxn ang="0">
                <a:pos x="14123" y="1798"/>
              </a:cxn>
              <a:cxn ang="0">
                <a:pos x="15260" y="2055"/>
              </a:cxn>
              <a:cxn ang="0">
                <a:pos x="16288" y="1468"/>
              </a:cxn>
              <a:cxn ang="0">
                <a:pos x="14820" y="1615"/>
              </a:cxn>
              <a:cxn ang="0">
                <a:pos x="15517" y="404"/>
              </a:cxn>
              <a:cxn ang="0">
                <a:pos x="6604" y="2788"/>
              </a:cxn>
              <a:cxn ang="0">
                <a:pos x="4880" y="3229"/>
              </a:cxn>
              <a:cxn ang="0">
                <a:pos x="5063" y="3522"/>
              </a:cxn>
              <a:cxn ang="0">
                <a:pos x="7044" y="3118"/>
              </a:cxn>
              <a:cxn ang="0">
                <a:pos x="6604" y="2788"/>
              </a:cxn>
              <a:cxn ang="0">
                <a:pos x="12546" y="2275"/>
              </a:cxn>
              <a:cxn ang="0">
                <a:pos x="12216" y="3669"/>
              </a:cxn>
              <a:cxn ang="0">
                <a:pos x="12876" y="4366"/>
              </a:cxn>
              <a:cxn ang="0">
                <a:pos x="14417" y="3852"/>
              </a:cxn>
              <a:cxn ang="0">
                <a:pos x="14343" y="3412"/>
              </a:cxn>
              <a:cxn ang="0">
                <a:pos x="12986" y="3852"/>
              </a:cxn>
              <a:cxn ang="0">
                <a:pos x="12729" y="2898"/>
              </a:cxn>
              <a:cxn ang="0">
                <a:pos x="13940" y="2348"/>
              </a:cxn>
              <a:cxn ang="0">
                <a:pos x="13903" y="2055"/>
              </a:cxn>
              <a:cxn ang="0">
                <a:pos x="5466" y="4439"/>
              </a:cxn>
              <a:cxn ang="0">
                <a:pos x="5283" y="4879"/>
              </a:cxn>
              <a:cxn ang="0">
                <a:pos x="7080" y="4512"/>
              </a:cxn>
              <a:cxn ang="0">
                <a:pos x="10785" y="2091"/>
              </a:cxn>
              <a:cxn ang="0">
                <a:pos x="9942" y="2311"/>
              </a:cxn>
              <a:cxn ang="0">
                <a:pos x="8915" y="2532"/>
              </a:cxn>
              <a:cxn ang="0">
                <a:pos x="8584" y="3705"/>
              </a:cxn>
              <a:cxn ang="0">
                <a:pos x="8951" y="4989"/>
              </a:cxn>
              <a:cxn ang="0">
                <a:pos x="9135" y="4182"/>
              </a:cxn>
              <a:cxn ang="0">
                <a:pos x="9795" y="2788"/>
              </a:cxn>
              <a:cxn ang="0">
                <a:pos x="10198" y="4329"/>
              </a:cxn>
              <a:cxn ang="0">
                <a:pos x="10602" y="2862"/>
              </a:cxn>
              <a:cxn ang="0">
                <a:pos x="11115" y="2752"/>
              </a:cxn>
              <a:cxn ang="0">
                <a:pos x="11556" y="4732"/>
              </a:cxn>
              <a:cxn ang="0">
                <a:pos x="12032" y="4696"/>
              </a:cxn>
              <a:cxn ang="0">
                <a:pos x="11776" y="3779"/>
              </a:cxn>
              <a:cxn ang="0">
                <a:pos x="11299" y="2128"/>
              </a:cxn>
              <a:cxn ang="0">
                <a:pos x="2385" y="1358"/>
              </a:cxn>
              <a:cxn ang="0">
                <a:pos x="184" y="1725"/>
              </a:cxn>
              <a:cxn ang="0">
                <a:pos x="74" y="2348"/>
              </a:cxn>
              <a:cxn ang="0">
                <a:pos x="294" y="6200"/>
              </a:cxn>
              <a:cxn ang="0">
                <a:pos x="1395" y="6163"/>
              </a:cxn>
              <a:cxn ang="0">
                <a:pos x="2972" y="5576"/>
              </a:cxn>
              <a:cxn ang="0">
                <a:pos x="2055" y="5503"/>
              </a:cxn>
              <a:cxn ang="0">
                <a:pos x="845" y="4109"/>
              </a:cxn>
              <a:cxn ang="0">
                <a:pos x="2679" y="3742"/>
              </a:cxn>
              <a:cxn ang="0">
                <a:pos x="2862" y="3339"/>
              </a:cxn>
              <a:cxn ang="0">
                <a:pos x="808" y="3595"/>
              </a:cxn>
              <a:cxn ang="0">
                <a:pos x="1615" y="1835"/>
              </a:cxn>
              <a:cxn ang="0">
                <a:pos x="2422" y="1945"/>
              </a:cxn>
              <a:cxn ang="0">
                <a:pos x="3119" y="1284"/>
              </a:cxn>
            </a:cxnLst>
            <a:rect l="T0" t="T1" r="T2" b="T3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Shape 174"/>
          <p:cNvSpPr>
            <a:spLocks/>
          </p:cNvSpPr>
          <p:nvPr/>
        </p:nvSpPr>
        <p:spPr bwMode="auto">
          <a:xfrm>
            <a:off x="7146925" y="4508500"/>
            <a:ext cx="1039813" cy="730250"/>
          </a:xfrm>
          <a:custGeom>
            <a:avLst/>
            <a:gdLst>
              <a:gd name="T0" fmla="*/ 0 w 20800"/>
              <a:gd name="T1" fmla="*/ 0 h 14600"/>
              <a:gd name="T2" fmla="*/ 20800 w 20800"/>
              <a:gd name="T3" fmla="*/ 14600 h 14600"/>
            </a:gdLst>
            <a:ahLst/>
            <a:cxnLst>
              <a:cxn ang="0">
                <a:pos x="5760" y="1028"/>
              </a:cxn>
              <a:cxn ang="0">
                <a:pos x="5063" y="3375"/>
              </a:cxn>
              <a:cxn ang="0">
                <a:pos x="3706" y="3449"/>
              </a:cxn>
              <a:cxn ang="0">
                <a:pos x="3339" y="2935"/>
              </a:cxn>
              <a:cxn ang="0">
                <a:pos x="3082" y="2385"/>
              </a:cxn>
              <a:cxn ang="0">
                <a:pos x="3302" y="1578"/>
              </a:cxn>
              <a:cxn ang="0">
                <a:pos x="9905" y="3375"/>
              </a:cxn>
              <a:cxn ang="0">
                <a:pos x="9245" y="3926"/>
              </a:cxn>
              <a:cxn ang="0">
                <a:pos x="1505" y="4329"/>
              </a:cxn>
              <a:cxn ang="0">
                <a:pos x="1395" y="5136"/>
              </a:cxn>
              <a:cxn ang="0">
                <a:pos x="1468" y="4439"/>
              </a:cxn>
              <a:cxn ang="0">
                <a:pos x="8768" y="6677"/>
              </a:cxn>
              <a:cxn ang="0">
                <a:pos x="7741" y="7741"/>
              </a:cxn>
              <a:cxn ang="0">
                <a:pos x="7227" y="7264"/>
              </a:cxn>
              <a:cxn ang="0">
                <a:pos x="7337" y="6347"/>
              </a:cxn>
              <a:cxn ang="0">
                <a:pos x="4256" y="184"/>
              </a:cxn>
              <a:cxn ang="0">
                <a:pos x="2495" y="3339"/>
              </a:cxn>
              <a:cxn ang="0">
                <a:pos x="1" y="5136"/>
              </a:cxn>
              <a:cxn ang="0">
                <a:pos x="2055" y="5760"/>
              </a:cxn>
              <a:cxn ang="0">
                <a:pos x="2862" y="3522"/>
              </a:cxn>
              <a:cxn ang="0">
                <a:pos x="5980" y="4916"/>
              </a:cxn>
              <a:cxn ang="0">
                <a:pos x="6053" y="7300"/>
              </a:cxn>
              <a:cxn ang="0">
                <a:pos x="7741" y="8474"/>
              </a:cxn>
              <a:cxn ang="0">
                <a:pos x="8878" y="5907"/>
              </a:cxn>
              <a:cxn ang="0">
                <a:pos x="10639" y="3559"/>
              </a:cxn>
              <a:cxn ang="0">
                <a:pos x="8474" y="3559"/>
              </a:cxn>
              <a:cxn ang="0">
                <a:pos x="7411" y="5466"/>
              </a:cxn>
              <a:cxn ang="0">
                <a:pos x="6053" y="3339"/>
              </a:cxn>
              <a:cxn ang="0">
                <a:pos x="6090" y="478"/>
              </a:cxn>
              <a:cxn ang="0">
                <a:pos x="16141" y="8034"/>
              </a:cxn>
              <a:cxn ang="0">
                <a:pos x="15114" y="9061"/>
              </a:cxn>
              <a:cxn ang="0">
                <a:pos x="14784" y="8584"/>
              </a:cxn>
              <a:cxn ang="0">
                <a:pos x="14417" y="8107"/>
              </a:cxn>
              <a:cxn ang="0">
                <a:pos x="14233" y="7667"/>
              </a:cxn>
              <a:cxn ang="0">
                <a:pos x="14270" y="6934"/>
              </a:cxn>
              <a:cxn ang="0">
                <a:pos x="5797" y="9831"/>
              </a:cxn>
              <a:cxn ang="0">
                <a:pos x="5100" y="9245"/>
              </a:cxn>
              <a:cxn ang="0">
                <a:pos x="5687" y="8621"/>
              </a:cxn>
              <a:cxn ang="0">
                <a:pos x="4256" y="9978"/>
              </a:cxn>
              <a:cxn ang="0">
                <a:pos x="6200" y="9134"/>
              </a:cxn>
              <a:cxn ang="0">
                <a:pos x="20176" y="10638"/>
              </a:cxn>
              <a:cxn ang="0">
                <a:pos x="19222" y="11776"/>
              </a:cxn>
              <a:cxn ang="0">
                <a:pos x="19626" y="10822"/>
              </a:cxn>
              <a:cxn ang="0">
                <a:pos x="19772" y="10418"/>
              </a:cxn>
              <a:cxn ang="0">
                <a:pos x="17498" y="12803"/>
              </a:cxn>
              <a:cxn ang="0">
                <a:pos x="17021" y="13940"/>
              </a:cxn>
              <a:cxn ang="0">
                <a:pos x="16581" y="13206"/>
              </a:cxn>
              <a:cxn ang="0">
                <a:pos x="15040" y="13023"/>
              </a:cxn>
              <a:cxn ang="0">
                <a:pos x="16324" y="11959"/>
              </a:cxn>
              <a:cxn ang="0">
                <a:pos x="10052" y="7667"/>
              </a:cxn>
              <a:cxn ang="0">
                <a:pos x="12546" y="8254"/>
              </a:cxn>
              <a:cxn ang="0">
                <a:pos x="13243" y="10198"/>
              </a:cxn>
              <a:cxn ang="0">
                <a:pos x="15481" y="11629"/>
              </a:cxn>
              <a:cxn ang="0">
                <a:pos x="14747" y="13720"/>
              </a:cxn>
              <a:cxn ang="0">
                <a:pos x="18305" y="13536"/>
              </a:cxn>
              <a:cxn ang="0">
                <a:pos x="19662" y="12399"/>
              </a:cxn>
              <a:cxn ang="0">
                <a:pos x="19919" y="9941"/>
              </a:cxn>
              <a:cxn ang="0">
                <a:pos x="17608" y="12032"/>
              </a:cxn>
              <a:cxn ang="0">
                <a:pos x="15444" y="10822"/>
              </a:cxn>
              <a:cxn ang="0">
                <a:pos x="16581" y="7631"/>
              </a:cxn>
            </a:cxnLst>
            <a:rect l="T0" t="T1" r="T2" b="T3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Shape 175"/>
          <p:cNvSpPr>
            <a:spLocks/>
          </p:cNvSpPr>
          <p:nvPr/>
        </p:nvSpPr>
        <p:spPr bwMode="auto">
          <a:xfrm>
            <a:off x="7146925" y="3105150"/>
            <a:ext cx="684213" cy="720725"/>
          </a:xfrm>
          <a:custGeom>
            <a:avLst/>
            <a:gdLst>
              <a:gd name="T0" fmla="*/ 0 w 13683"/>
              <a:gd name="T1" fmla="*/ 0 h 14417"/>
              <a:gd name="T2" fmla="*/ 13683 w 13683"/>
              <a:gd name="T3" fmla="*/ 14417 h 14417"/>
            </a:gdLst>
            <a:ahLst/>
            <a:cxnLst>
              <a:cxn ang="0">
                <a:pos x="9721" y="4402"/>
              </a:cxn>
              <a:cxn ang="0">
                <a:pos x="9024" y="5833"/>
              </a:cxn>
              <a:cxn ang="0">
                <a:pos x="9354" y="2532"/>
              </a:cxn>
              <a:cxn ang="0">
                <a:pos x="9170" y="2018"/>
              </a:cxn>
              <a:cxn ang="0">
                <a:pos x="10271" y="4256"/>
              </a:cxn>
              <a:cxn ang="0">
                <a:pos x="9977" y="5649"/>
              </a:cxn>
              <a:cxn ang="0">
                <a:pos x="7556" y="6530"/>
              </a:cxn>
              <a:cxn ang="0">
                <a:pos x="5246" y="4879"/>
              </a:cxn>
              <a:cxn ang="0">
                <a:pos x="6273" y="2018"/>
              </a:cxn>
              <a:cxn ang="0">
                <a:pos x="6749" y="6897"/>
              </a:cxn>
              <a:cxn ang="0">
                <a:pos x="1651" y="6860"/>
              </a:cxn>
              <a:cxn ang="0">
                <a:pos x="1504" y="7594"/>
              </a:cxn>
              <a:cxn ang="0">
                <a:pos x="2861" y="5539"/>
              </a:cxn>
              <a:cxn ang="0">
                <a:pos x="4769" y="5246"/>
              </a:cxn>
              <a:cxn ang="0">
                <a:pos x="6236" y="7080"/>
              </a:cxn>
              <a:cxn ang="0">
                <a:pos x="3998" y="9354"/>
              </a:cxn>
              <a:cxn ang="0">
                <a:pos x="2054" y="9098"/>
              </a:cxn>
              <a:cxn ang="0">
                <a:pos x="1101" y="6933"/>
              </a:cxn>
              <a:cxn ang="0">
                <a:pos x="2641" y="4953"/>
              </a:cxn>
              <a:cxn ang="0">
                <a:pos x="8914" y="8070"/>
              </a:cxn>
              <a:cxn ang="0">
                <a:pos x="10381" y="9501"/>
              </a:cxn>
              <a:cxn ang="0">
                <a:pos x="9647" y="8401"/>
              </a:cxn>
              <a:cxn ang="0">
                <a:pos x="5576" y="9318"/>
              </a:cxn>
              <a:cxn ang="0">
                <a:pos x="6860" y="11372"/>
              </a:cxn>
              <a:cxn ang="0">
                <a:pos x="7080" y="10932"/>
              </a:cxn>
              <a:cxn ang="0">
                <a:pos x="8730" y="6970"/>
              </a:cxn>
              <a:cxn ang="0">
                <a:pos x="9867" y="7814"/>
              </a:cxn>
              <a:cxn ang="0">
                <a:pos x="10564" y="10271"/>
              </a:cxn>
              <a:cxn ang="0">
                <a:pos x="9024" y="11922"/>
              </a:cxn>
              <a:cxn ang="0">
                <a:pos x="6493" y="11665"/>
              </a:cxn>
              <a:cxn ang="0">
                <a:pos x="5209" y="9758"/>
              </a:cxn>
              <a:cxn ang="0">
                <a:pos x="6383" y="7594"/>
              </a:cxn>
              <a:cxn ang="0">
                <a:pos x="4769" y="1"/>
              </a:cxn>
              <a:cxn ang="0">
                <a:pos x="5539" y="1101"/>
              </a:cxn>
              <a:cxn ang="0">
                <a:pos x="4622" y="4072"/>
              </a:cxn>
              <a:cxn ang="0">
                <a:pos x="2568" y="4366"/>
              </a:cxn>
              <a:cxn ang="0">
                <a:pos x="1504" y="4622"/>
              </a:cxn>
              <a:cxn ang="0">
                <a:pos x="770" y="6713"/>
              </a:cxn>
              <a:cxn ang="0">
                <a:pos x="110" y="7227"/>
              </a:cxn>
              <a:cxn ang="0">
                <a:pos x="660" y="7997"/>
              </a:cxn>
              <a:cxn ang="0">
                <a:pos x="1577" y="9831"/>
              </a:cxn>
              <a:cxn ang="0">
                <a:pos x="1174" y="11078"/>
              </a:cxn>
              <a:cxn ang="0">
                <a:pos x="1834" y="10491"/>
              </a:cxn>
              <a:cxn ang="0">
                <a:pos x="4035" y="10051"/>
              </a:cxn>
              <a:cxn ang="0">
                <a:pos x="5429" y="11115"/>
              </a:cxn>
              <a:cxn ang="0">
                <a:pos x="5722" y="12692"/>
              </a:cxn>
              <a:cxn ang="0">
                <a:pos x="5502" y="14343"/>
              </a:cxn>
              <a:cxn ang="0">
                <a:pos x="6089" y="13463"/>
              </a:cxn>
              <a:cxn ang="0">
                <a:pos x="8950" y="12509"/>
              </a:cxn>
              <a:cxn ang="0">
                <a:pos x="9977" y="14160"/>
              </a:cxn>
              <a:cxn ang="0">
                <a:pos x="9904" y="12729"/>
              </a:cxn>
              <a:cxn ang="0">
                <a:pos x="11371" y="10088"/>
              </a:cxn>
              <a:cxn ang="0">
                <a:pos x="12875" y="9538"/>
              </a:cxn>
              <a:cxn ang="0">
                <a:pos x="13536" y="9024"/>
              </a:cxn>
              <a:cxn ang="0">
                <a:pos x="11335" y="8804"/>
              </a:cxn>
              <a:cxn ang="0">
                <a:pos x="10088" y="6713"/>
              </a:cxn>
              <a:cxn ang="0">
                <a:pos x="11078" y="4953"/>
              </a:cxn>
              <a:cxn ang="0">
                <a:pos x="11665" y="3999"/>
              </a:cxn>
              <a:cxn ang="0">
                <a:pos x="10124" y="1725"/>
              </a:cxn>
              <a:cxn ang="0">
                <a:pos x="9574" y="514"/>
              </a:cxn>
              <a:cxn ang="0">
                <a:pos x="7080" y="1174"/>
              </a:cxn>
              <a:cxn ang="0">
                <a:pos x="5942" y="808"/>
              </a:cxn>
            </a:cxnLst>
            <a:rect l="T0" t="T1" r="T2" b="T3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Shape 176"/>
          <p:cNvSpPr>
            <a:spLocks/>
          </p:cNvSpPr>
          <p:nvPr/>
        </p:nvSpPr>
        <p:spPr bwMode="auto">
          <a:xfrm>
            <a:off x="5262563" y="4729163"/>
            <a:ext cx="525462" cy="373062"/>
          </a:xfrm>
          <a:custGeom>
            <a:avLst/>
            <a:gdLst>
              <a:gd name="T0" fmla="*/ 0 w 10492"/>
              <a:gd name="T1" fmla="*/ 0 h 7447"/>
              <a:gd name="T2" fmla="*/ 10492 w 10492"/>
              <a:gd name="T3" fmla="*/ 7447 h 7447"/>
            </a:gdLst>
            <a:ahLst/>
            <a:cxnLst>
              <a:cxn ang="0">
                <a:pos x="6897" y="1834"/>
              </a:cxn>
              <a:cxn ang="0">
                <a:pos x="6383" y="2128"/>
              </a:cxn>
              <a:cxn ang="0">
                <a:pos x="6200" y="2531"/>
              </a:cxn>
              <a:cxn ang="0">
                <a:pos x="6383" y="2641"/>
              </a:cxn>
              <a:cxn ang="0">
                <a:pos x="6860" y="2384"/>
              </a:cxn>
              <a:cxn ang="0">
                <a:pos x="7484" y="2274"/>
              </a:cxn>
              <a:cxn ang="0">
                <a:pos x="7924" y="2458"/>
              </a:cxn>
              <a:cxn ang="0">
                <a:pos x="7997" y="2751"/>
              </a:cxn>
              <a:cxn ang="0">
                <a:pos x="7667" y="3338"/>
              </a:cxn>
              <a:cxn ang="0">
                <a:pos x="5686" y="5869"/>
              </a:cxn>
              <a:cxn ang="0">
                <a:pos x="5686" y="6236"/>
              </a:cxn>
              <a:cxn ang="0">
                <a:pos x="5870" y="6309"/>
              </a:cxn>
              <a:cxn ang="0">
                <a:pos x="8034" y="6346"/>
              </a:cxn>
              <a:cxn ang="0">
                <a:pos x="8731" y="6383"/>
              </a:cxn>
              <a:cxn ang="0">
                <a:pos x="8878" y="6089"/>
              </a:cxn>
              <a:cxn ang="0">
                <a:pos x="8474" y="5869"/>
              </a:cxn>
              <a:cxn ang="0">
                <a:pos x="6457" y="5759"/>
              </a:cxn>
              <a:cxn ang="0">
                <a:pos x="8144" y="3595"/>
              </a:cxn>
              <a:cxn ang="0">
                <a:pos x="8474" y="2935"/>
              </a:cxn>
              <a:cxn ang="0">
                <a:pos x="8437" y="2311"/>
              </a:cxn>
              <a:cxn ang="0">
                <a:pos x="8071" y="1907"/>
              </a:cxn>
              <a:cxn ang="0">
                <a:pos x="7484" y="1761"/>
              </a:cxn>
              <a:cxn ang="0">
                <a:pos x="624" y="110"/>
              </a:cxn>
              <a:cxn ang="0">
                <a:pos x="147" y="404"/>
              </a:cxn>
              <a:cxn ang="0">
                <a:pos x="1" y="660"/>
              </a:cxn>
              <a:cxn ang="0">
                <a:pos x="257" y="844"/>
              </a:cxn>
              <a:cxn ang="0">
                <a:pos x="844" y="624"/>
              </a:cxn>
              <a:cxn ang="0">
                <a:pos x="991" y="844"/>
              </a:cxn>
              <a:cxn ang="0">
                <a:pos x="1358" y="2641"/>
              </a:cxn>
              <a:cxn ang="0">
                <a:pos x="2422" y="7410"/>
              </a:cxn>
              <a:cxn ang="0">
                <a:pos x="2752" y="7410"/>
              </a:cxn>
              <a:cxn ang="0">
                <a:pos x="4072" y="4108"/>
              </a:cxn>
              <a:cxn ang="0">
                <a:pos x="7667" y="880"/>
              </a:cxn>
              <a:cxn ang="0">
                <a:pos x="9978" y="990"/>
              </a:cxn>
              <a:cxn ang="0">
                <a:pos x="10455" y="880"/>
              </a:cxn>
              <a:cxn ang="0">
                <a:pos x="10418" y="587"/>
              </a:cxn>
              <a:cxn ang="0">
                <a:pos x="10015" y="404"/>
              </a:cxn>
              <a:cxn ang="0">
                <a:pos x="7814" y="293"/>
              </a:cxn>
              <a:cxn ang="0">
                <a:pos x="4916" y="440"/>
              </a:cxn>
              <a:cxn ang="0">
                <a:pos x="4733" y="624"/>
              </a:cxn>
              <a:cxn ang="0">
                <a:pos x="1725" y="1981"/>
              </a:cxn>
              <a:cxn ang="0">
                <a:pos x="1431" y="660"/>
              </a:cxn>
              <a:cxn ang="0">
                <a:pos x="1468" y="514"/>
              </a:cxn>
              <a:cxn ang="0">
                <a:pos x="1505" y="220"/>
              </a:cxn>
              <a:cxn ang="0">
                <a:pos x="1321" y="37"/>
              </a:cxn>
            </a:cxnLst>
            <a:rect l="T0" t="T1" r="T2" b="T3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Shape 177"/>
          <p:cNvSpPr>
            <a:spLocks/>
          </p:cNvSpPr>
          <p:nvPr/>
        </p:nvSpPr>
        <p:spPr bwMode="auto">
          <a:xfrm>
            <a:off x="8375650" y="4729163"/>
            <a:ext cx="509588" cy="325437"/>
          </a:xfrm>
          <a:custGeom>
            <a:avLst/>
            <a:gdLst>
              <a:gd name="T0" fmla="*/ 0 w 10162"/>
              <a:gd name="T1" fmla="*/ 0 h 6494"/>
              <a:gd name="T2" fmla="*/ 10162 w 10162"/>
              <a:gd name="T3" fmla="*/ 6494 h 6494"/>
            </a:gdLst>
            <a:ahLst/>
            <a:cxnLst>
              <a:cxn ang="0">
                <a:pos x="8401" y="808"/>
              </a:cxn>
              <a:cxn ang="0">
                <a:pos x="8988" y="808"/>
              </a:cxn>
              <a:cxn ang="0">
                <a:pos x="9465" y="1615"/>
              </a:cxn>
              <a:cxn ang="0">
                <a:pos x="9648" y="2715"/>
              </a:cxn>
              <a:cxn ang="0">
                <a:pos x="9171" y="3669"/>
              </a:cxn>
              <a:cxn ang="0">
                <a:pos x="8327" y="3999"/>
              </a:cxn>
              <a:cxn ang="0">
                <a:pos x="7851" y="3485"/>
              </a:cxn>
              <a:cxn ang="0">
                <a:pos x="7557" y="2311"/>
              </a:cxn>
              <a:cxn ang="0">
                <a:pos x="7887" y="1028"/>
              </a:cxn>
              <a:cxn ang="0">
                <a:pos x="8401" y="147"/>
              </a:cxn>
              <a:cxn ang="0">
                <a:pos x="7667" y="551"/>
              </a:cxn>
              <a:cxn ang="0">
                <a:pos x="7154" y="1688"/>
              </a:cxn>
              <a:cxn ang="0">
                <a:pos x="7264" y="3375"/>
              </a:cxn>
              <a:cxn ang="0">
                <a:pos x="7814" y="4292"/>
              </a:cxn>
              <a:cxn ang="0">
                <a:pos x="8584" y="4512"/>
              </a:cxn>
              <a:cxn ang="0">
                <a:pos x="9318" y="4256"/>
              </a:cxn>
              <a:cxn ang="0">
                <a:pos x="10051" y="3118"/>
              </a:cxn>
              <a:cxn ang="0">
                <a:pos x="10051" y="1761"/>
              </a:cxn>
              <a:cxn ang="0">
                <a:pos x="9354" y="441"/>
              </a:cxn>
              <a:cxn ang="0">
                <a:pos x="8841" y="184"/>
              </a:cxn>
              <a:cxn ang="0">
                <a:pos x="3852" y="111"/>
              </a:cxn>
              <a:cxn ang="0">
                <a:pos x="3632" y="2458"/>
              </a:cxn>
              <a:cxn ang="0">
                <a:pos x="1028" y="2495"/>
              </a:cxn>
              <a:cxn ang="0">
                <a:pos x="551" y="2495"/>
              </a:cxn>
              <a:cxn ang="0">
                <a:pos x="367" y="184"/>
              </a:cxn>
              <a:cxn ang="0">
                <a:pos x="37" y="514"/>
              </a:cxn>
              <a:cxn ang="0">
                <a:pos x="111" y="2972"/>
              </a:cxn>
              <a:cxn ang="0">
                <a:pos x="478" y="5356"/>
              </a:cxn>
              <a:cxn ang="0">
                <a:pos x="588" y="5833"/>
              </a:cxn>
              <a:cxn ang="0">
                <a:pos x="954" y="5906"/>
              </a:cxn>
              <a:cxn ang="0">
                <a:pos x="1064" y="5466"/>
              </a:cxn>
              <a:cxn ang="0">
                <a:pos x="588" y="2935"/>
              </a:cxn>
              <a:cxn ang="0">
                <a:pos x="2862" y="2898"/>
              </a:cxn>
              <a:cxn ang="0">
                <a:pos x="3485" y="4989"/>
              </a:cxn>
              <a:cxn ang="0">
                <a:pos x="3669" y="5429"/>
              </a:cxn>
              <a:cxn ang="0">
                <a:pos x="3999" y="5209"/>
              </a:cxn>
              <a:cxn ang="0">
                <a:pos x="4146" y="1468"/>
              </a:cxn>
              <a:cxn ang="0">
                <a:pos x="4072" y="37"/>
              </a:cxn>
              <a:cxn ang="0">
                <a:pos x="5026" y="3925"/>
              </a:cxn>
              <a:cxn ang="0">
                <a:pos x="4843" y="4182"/>
              </a:cxn>
              <a:cxn ang="0">
                <a:pos x="5723" y="4219"/>
              </a:cxn>
              <a:cxn ang="0">
                <a:pos x="5026" y="5099"/>
              </a:cxn>
              <a:cxn ang="0">
                <a:pos x="4366" y="6420"/>
              </a:cxn>
              <a:cxn ang="0">
                <a:pos x="6383" y="6090"/>
              </a:cxn>
              <a:cxn ang="0">
                <a:pos x="6420" y="5760"/>
              </a:cxn>
              <a:cxn ang="0">
                <a:pos x="5026" y="5906"/>
              </a:cxn>
              <a:cxn ang="0">
                <a:pos x="6053" y="4549"/>
              </a:cxn>
              <a:cxn ang="0">
                <a:pos x="6200" y="3925"/>
              </a:cxn>
            </a:cxnLst>
            <a:rect l="T0" t="T1" r="T2" b="T3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Shape 178"/>
          <p:cNvSpPr>
            <a:spLocks/>
          </p:cNvSpPr>
          <p:nvPr/>
        </p:nvSpPr>
        <p:spPr bwMode="auto">
          <a:xfrm>
            <a:off x="3808413" y="4429125"/>
            <a:ext cx="571500" cy="566738"/>
          </a:xfrm>
          <a:custGeom>
            <a:avLst/>
            <a:gdLst>
              <a:gd name="T0" fmla="*/ 0 w 11409"/>
              <a:gd name="T1" fmla="*/ 0 h 11336"/>
              <a:gd name="T2" fmla="*/ 11409 w 11409"/>
              <a:gd name="T3" fmla="*/ 11336 h 11336"/>
            </a:gdLst>
            <a:ahLst/>
            <a:cxnLst>
              <a:cxn ang="0">
                <a:pos x="4843" y="4769"/>
              </a:cxn>
              <a:cxn ang="0">
                <a:pos x="5613" y="4623"/>
              </a:cxn>
              <a:cxn ang="0">
                <a:pos x="5980" y="6016"/>
              </a:cxn>
              <a:cxn ang="0">
                <a:pos x="5723" y="5650"/>
              </a:cxn>
              <a:cxn ang="0">
                <a:pos x="5687" y="6567"/>
              </a:cxn>
              <a:cxn ang="0">
                <a:pos x="6457" y="6053"/>
              </a:cxn>
              <a:cxn ang="0">
                <a:pos x="4623" y="478"/>
              </a:cxn>
              <a:cxn ang="0">
                <a:pos x="7044" y="1211"/>
              </a:cxn>
              <a:cxn ang="0">
                <a:pos x="6457" y="1505"/>
              </a:cxn>
              <a:cxn ang="0">
                <a:pos x="6714" y="4072"/>
              </a:cxn>
              <a:cxn ang="0">
                <a:pos x="6714" y="5540"/>
              </a:cxn>
              <a:cxn ang="0">
                <a:pos x="8108" y="7227"/>
              </a:cxn>
              <a:cxn ang="0">
                <a:pos x="5210" y="7227"/>
              </a:cxn>
              <a:cxn ang="0">
                <a:pos x="3926" y="7300"/>
              </a:cxn>
              <a:cxn ang="0">
                <a:pos x="4403" y="6677"/>
              </a:cxn>
              <a:cxn ang="0">
                <a:pos x="3926" y="6016"/>
              </a:cxn>
              <a:cxn ang="0">
                <a:pos x="4329" y="2018"/>
              </a:cxn>
              <a:cxn ang="0">
                <a:pos x="5430" y="1431"/>
              </a:cxn>
              <a:cxn ang="0">
                <a:pos x="4146" y="991"/>
              </a:cxn>
              <a:cxn ang="0">
                <a:pos x="3412" y="771"/>
              </a:cxn>
              <a:cxn ang="0">
                <a:pos x="6127" y="8217"/>
              </a:cxn>
              <a:cxn ang="0">
                <a:pos x="5833" y="8144"/>
              </a:cxn>
              <a:cxn ang="0">
                <a:pos x="5577" y="7777"/>
              </a:cxn>
              <a:cxn ang="0">
                <a:pos x="5540" y="8584"/>
              </a:cxn>
              <a:cxn ang="0">
                <a:pos x="6457" y="8474"/>
              </a:cxn>
              <a:cxn ang="0">
                <a:pos x="6053" y="7667"/>
              </a:cxn>
              <a:cxn ang="0">
                <a:pos x="4109" y="9685"/>
              </a:cxn>
              <a:cxn ang="0">
                <a:pos x="4403" y="9171"/>
              </a:cxn>
              <a:cxn ang="0">
                <a:pos x="7704" y="9868"/>
              </a:cxn>
              <a:cxn ang="0">
                <a:pos x="7631" y="9428"/>
              </a:cxn>
              <a:cxn ang="0">
                <a:pos x="3742" y="9061"/>
              </a:cxn>
              <a:cxn ang="0">
                <a:pos x="3926" y="10051"/>
              </a:cxn>
              <a:cxn ang="0">
                <a:pos x="4916" y="9354"/>
              </a:cxn>
              <a:cxn ang="0">
                <a:pos x="7337" y="8988"/>
              </a:cxn>
              <a:cxn ang="0">
                <a:pos x="6897" y="9575"/>
              </a:cxn>
              <a:cxn ang="0">
                <a:pos x="7044" y="10198"/>
              </a:cxn>
              <a:cxn ang="0">
                <a:pos x="8254" y="9795"/>
              </a:cxn>
              <a:cxn ang="0">
                <a:pos x="6970" y="7227"/>
              </a:cxn>
              <a:cxn ang="0">
                <a:pos x="9245" y="7667"/>
              </a:cxn>
              <a:cxn ang="0">
                <a:pos x="10639" y="10345"/>
              </a:cxn>
              <a:cxn ang="0">
                <a:pos x="2092" y="10675"/>
              </a:cxn>
              <a:cxn ang="0">
                <a:pos x="1065" y="9685"/>
              </a:cxn>
              <a:cxn ang="0">
                <a:pos x="2092" y="9134"/>
              </a:cxn>
              <a:cxn ang="0">
                <a:pos x="1945" y="8547"/>
              </a:cxn>
              <a:cxn ang="0">
                <a:pos x="3082" y="8217"/>
              </a:cxn>
              <a:cxn ang="0">
                <a:pos x="3376" y="7924"/>
              </a:cxn>
              <a:cxn ang="0">
                <a:pos x="4036" y="1"/>
              </a:cxn>
              <a:cxn ang="0">
                <a:pos x="3009" y="991"/>
              </a:cxn>
              <a:cxn ang="0">
                <a:pos x="3999" y="1395"/>
              </a:cxn>
              <a:cxn ang="0">
                <a:pos x="3926" y="5283"/>
              </a:cxn>
              <a:cxn ang="0">
                <a:pos x="2239" y="7080"/>
              </a:cxn>
              <a:cxn ang="0">
                <a:pos x="111" y="10858"/>
              </a:cxn>
              <a:cxn ang="0">
                <a:pos x="5503" y="11115"/>
              </a:cxn>
              <a:cxn ang="0">
                <a:pos x="9978" y="11335"/>
              </a:cxn>
              <a:cxn ang="0">
                <a:pos x="11152" y="10602"/>
              </a:cxn>
              <a:cxn ang="0">
                <a:pos x="10859" y="8914"/>
              </a:cxn>
              <a:cxn ang="0">
                <a:pos x="7851" y="5576"/>
              </a:cxn>
              <a:cxn ang="0">
                <a:pos x="7227" y="3669"/>
              </a:cxn>
              <a:cxn ang="0">
                <a:pos x="7191" y="1651"/>
              </a:cxn>
              <a:cxn ang="0">
                <a:pos x="8144" y="624"/>
              </a:cxn>
              <a:cxn ang="0">
                <a:pos x="4036" y="1"/>
              </a:cxn>
            </a:cxnLst>
            <a:rect l="T0" t="T1" r="T2" b="T3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Shape 179"/>
          <p:cNvSpPr>
            <a:spLocks/>
          </p:cNvSpPr>
          <p:nvPr/>
        </p:nvSpPr>
        <p:spPr bwMode="auto">
          <a:xfrm>
            <a:off x="7975600" y="3052763"/>
            <a:ext cx="541338" cy="679450"/>
          </a:xfrm>
          <a:custGeom>
            <a:avLst/>
            <a:gdLst>
              <a:gd name="T0" fmla="*/ 0 w 10822"/>
              <a:gd name="T1" fmla="*/ 0 h 13574"/>
              <a:gd name="T2" fmla="*/ 10822 w 10822"/>
              <a:gd name="T3" fmla="*/ 13574 h 13574"/>
            </a:gdLst>
            <a:ahLst/>
            <a:cxnLst>
              <a:cxn ang="0">
                <a:pos x="10235" y="1358"/>
              </a:cxn>
              <a:cxn ang="0">
                <a:pos x="9831" y="2129"/>
              </a:cxn>
              <a:cxn ang="0">
                <a:pos x="9648" y="3632"/>
              </a:cxn>
              <a:cxn ang="0">
                <a:pos x="9905" y="3046"/>
              </a:cxn>
              <a:cxn ang="0">
                <a:pos x="9587" y="2018"/>
              </a:cxn>
              <a:cxn ang="0">
                <a:pos x="9354" y="3963"/>
              </a:cxn>
              <a:cxn ang="0">
                <a:pos x="8107" y="3596"/>
              </a:cxn>
              <a:cxn ang="0">
                <a:pos x="8768" y="4109"/>
              </a:cxn>
              <a:cxn ang="0">
                <a:pos x="8658" y="3082"/>
              </a:cxn>
              <a:cxn ang="0">
                <a:pos x="8327" y="3522"/>
              </a:cxn>
              <a:cxn ang="0">
                <a:pos x="7410" y="5393"/>
              </a:cxn>
              <a:cxn ang="0">
                <a:pos x="7044" y="4513"/>
              </a:cxn>
              <a:cxn ang="0">
                <a:pos x="6713" y="5797"/>
              </a:cxn>
              <a:cxn ang="0">
                <a:pos x="6457" y="5613"/>
              </a:cxn>
              <a:cxn ang="0">
                <a:pos x="6053" y="5760"/>
              </a:cxn>
              <a:cxn ang="0">
                <a:pos x="5613" y="6750"/>
              </a:cxn>
              <a:cxn ang="0">
                <a:pos x="9354" y="918"/>
              </a:cxn>
              <a:cxn ang="0">
                <a:pos x="8841" y="2165"/>
              </a:cxn>
              <a:cxn ang="0">
                <a:pos x="7667" y="3412"/>
              </a:cxn>
              <a:cxn ang="0">
                <a:pos x="3852" y="6567"/>
              </a:cxn>
              <a:cxn ang="0">
                <a:pos x="2312" y="6457"/>
              </a:cxn>
              <a:cxn ang="0">
                <a:pos x="3082" y="6237"/>
              </a:cxn>
              <a:cxn ang="0">
                <a:pos x="3119" y="5760"/>
              </a:cxn>
              <a:cxn ang="0">
                <a:pos x="3449" y="5283"/>
              </a:cxn>
              <a:cxn ang="0">
                <a:pos x="3889" y="5136"/>
              </a:cxn>
              <a:cxn ang="0">
                <a:pos x="4256" y="4513"/>
              </a:cxn>
              <a:cxn ang="0">
                <a:pos x="4879" y="4623"/>
              </a:cxn>
              <a:cxn ang="0">
                <a:pos x="5063" y="3632"/>
              </a:cxn>
              <a:cxn ang="0">
                <a:pos x="5686" y="3926"/>
              </a:cxn>
              <a:cxn ang="0">
                <a:pos x="6237" y="3192"/>
              </a:cxn>
              <a:cxn ang="0">
                <a:pos x="7007" y="1725"/>
              </a:cxn>
              <a:cxn ang="0">
                <a:pos x="7630" y="2495"/>
              </a:cxn>
              <a:cxn ang="0">
                <a:pos x="7740" y="1101"/>
              </a:cxn>
              <a:cxn ang="0">
                <a:pos x="3485" y="7264"/>
              </a:cxn>
              <a:cxn ang="0">
                <a:pos x="4733" y="6457"/>
              </a:cxn>
              <a:cxn ang="0">
                <a:pos x="3889" y="7924"/>
              </a:cxn>
              <a:cxn ang="0">
                <a:pos x="3889" y="7227"/>
              </a:cxn>
              <a:cxn ang="0">
                <a:pos x="1945" y="6677"/>
              </a:cxn>
              <a:cxn ang="0">
                <a:pos x="3485" y="8401"/>
              </a:cxn>
              <a:cxn ang="0">
                <a:pos x="2825" y="8254"/>
              </a:cxn>
              <a:cxn ang="0">
                <a:pos x="8474" y="74"/>
              </a:cxn>
              <a:cxn ang="0">
                <a:pos x="2312" y="5283"/>
              </a:cxn>
              <a:cxn ang="0">
                <a:pos x="954" y="5760"/>
              </a:cxn>
              <a:cxn ang="0">
                <a:pos x="918" y="6860"/>
              </a:cxn>
              <a:cxn ang="0">
                <a:pos x="3412" y="9355"/>
              </a:cxn>
              <a:cxn ang="0">
                <a:pos x="4109" y="8328"/>
              </a:cxn>
              <a:cxn ang="0">
                <a:pos x="10308" y="3486"/>
              </a:cxn>
              <a:cxn ang="0">
                <a:pos x="10675" y="1248"/>
              </a:cxn>
              <a:cxn ang="0">
                <a:pos x="8988" y="1"/>
              </a:cxn>
              <a:cxn ang="0">
                <a:pos x="1651" y="9391"/>
              </a:cxn>
              <a:cxn ang="0">
                <a:pos x="2275" y="12766"/>
              </a:cxn>
              <a:cxn ang="0">
                <a:pos x="1835" y="12326"/>
              </a:cxn>
              <a:cxn ang="0">
                <a:pos x="1725" y="11922"/>
              </a:cxn>
              <a:cxn ang="0">
                <a:pos x="1174" y="12143"/>
              </a:cxn>
              <a:cxn ang="0">
                <a:pos x="808" y="12179"/>
              </a:cxn>
              <a:cxn ang="0">
                <a:pos x="1468" y="10859"/>
              </a:cxn>
              <a:cxn ang="0">
                <a:pos x="1651" y="10052"/>
              </a:cxn>
              <a:cxn ang="0">
                <a:pos x="1395" y="8915"/>
              </a:cxn>
              <a:cxn ang="0">
                <a:pos x="37" y="12253"/>
              </a:cxn>
              <a:cxn ang="0">
                <a:pos x="588" y="13243"/>
              </a:cxn>
              <a:cxn ang="0">
                <a:pos x="1688" y="13573"/>
              </a:cxn>
              <a:cxn ang="0">
                <a:pos x="2862" y="12693"/>
              </a:cxn>
              <a:cxn ang="0">
                <a:pos x="1871" y="8878"/>
              </a:cxn>
            </a:cxnLst>
            <a:rect l="T0" t="T1" r="T2" b="T3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Shape 180"/>
          <p:cNvSpPr>
            <a:spLocks/>
          </p:cNvSpPr>
          <p:nvPr/>
        </p:nvSpPr>
        <p:spPr bwMode="auto">
          <a:xfrm>
            <a:off x="1570038" y="4029075"/>
            <a:ext cx="735012" cy="722313"/>
          </a:xfrm>
          <a:custGeom>
            <a:avLst/>
            <a:gdLst>
              <a:gd name="T0" fmla="*/ 0 w 14674"/>
              <a:gd name="T1" fmla="*/ 0 h 14454"/>
              <a:gd name="T2" fmla="*/ 14674 w 14674"/>
              <a:gd name="T3" fmla="*/ 14454 h 14454"/>
            </a:gdLst>
            <a:ahLst/>
            <a:cxnLst>
              <a:cxn ang="0">
                <a:pos x="8291" y="5283"/>
              </a:cxn>
              <a:cxn ang="0">
                <a:pos x="4769" y="5870"/>
              </a:cxn>
              <a:cxn ang="0">
                <a:pos x="6604" y="7594"/>
              </a:cxn>
              <a:cxn ang="0">
                <a:pos x="6420" y="7667"/>
              </a:cxn>
              <a:cxn ang="0">
                <a:pos x="5246" y="8107"/>
              </a:cxn>
              <a:cxn ang="0">
                <a:pos x="10198" y="10015"/>
              </a:cxn>
              <a:cxn ang="0">
                <a:pos x="9721" y="9061"/>
              </a:cxn>
              <a:cxn ang="0">
                <a:pos x="8181" y="11189"/>
              </a:cxn>
              <a:cxn ang="0">
                <a:pos x="10198" y="1541"/>
              </a:cxn>
              <a:cxn ang="0">
                <a:pos x="8731" y="4329"/>
              </a:cxn>
              <a:cxn ang="0">
                <a:pos x="7667" y="3485"/>
              </a:cxn>
              <a:cxn ang="0">
                <a:pos x="6310" y="5026"/>
              </a:cxn>
              <a:cxn ang="0">
                <a:pos x="4329" y="4549"/>
              </a:cxn>
              <a:cxn ang="0">
                <a:pos x="3596" y="5833"/>
              </a:cxn>
              <a:cxn ang="0">
                <a:pos x="2459" y="6567"/>
              </a:cxn>
              <a:cxn ang="0">
                <a:pos x="4549" y="6970"/>
              </a:cxn>
              <a:cxn ang="0">
                <a:pos x="5430" y="5723"/>
              </a:cxn>
              <a:cxn ang="0">
                <a:pos x="8328" y="5760"/>
              </a:cxn>
              <a:cxn ang="0">
                <a:pos x="10639" y="3852"/>
              </a:cxn>
              <a:cxn ang="0">
                <a:pos x="10969" y="6787"/>
              </a:cxn>
              <a:cxn ang="0">
                <a:pos x="8181" y="8107"/>
              </a:cxn>
              <a:cxn ang="0">
                <a:pos x="11042" y="9208"/>
              </a:cxn>
              <a:cxn ang="0">
                <a:pos x="9758" y="8694"/>
              </a:cxn>
              <a:cxn ang="0">
                <a:pos x="9025" y="9611"/>
              </a:cxn>
              <a:cxn ang="0">
                <a:pos x="7777" y="9391"/>
              </a:cxn>
              <a:cxn ang="0">
                <a:pos x="7044" y="10235"/>
              </a:cxn>
              <a:cxn ang="0">
                <a:pos x="4769" y="9134"/>
              </a:cxn>
              <a:cxn ang="0">
                <a:pos x="6163" y="9648"/>
              </a:cxn>
              <a:cxn ang="0">
                <a:pos x="6787" y="9354"/>
              </a:cxn>
              <a:cxn ang="0">
                <a:pos x="6970" y="7337"/>
              </a:cxn>
              <a:cxn ang="0">
                <a:pos x="5943" y="7520"/>
              </a:cxn>
              <a:cxn ang="0">
                <a:pos x="5613" y="7814"/>
              </a:cxn>
              <a:cxn ang="0">
                <a:pos x="4623" y="8327"/>
              </a:cxn>
              <a:cxn ang="0">
                <a:pos x="1285" y="3999"/>
              </a:cxn>
              <a:cxn ang="0">
                <a:pos x="9978" y="1395"/>
              </a:cxn>
              <a:cxn ang="0">
                <a:pos x="10969" y="10748"/>
              </a:cxn>
              <a:cxn ang="0">
                <a:pos x="3999" y="11812"/>
              </a:cxn>
              <a:cxn ang="0">
                <a:pos x="8401" y="11519"/>
              </a:cxn>
              <a:cxn ang="0">
                <a:pos x="9025" y="10492"/>
              </a:cxn>
              <a:cxn ang="0">
                <a:pos x="10565" y="10492"/>
              </a:cxn>
              <a:cxn ang="0">
                <a:pos x="13096" y="10712"/>
              </a:cxn>
              <a:cxn ang="0">
                <a:pos x="9611" y="11702"/>
              </a:cxn>
              <a:cxn ang="0">
                <a:pos x="11996" y="4182"/>
              </a:cxn>
              <a:cxn ang="0">
                <a:pos x="13646" y="10235"/>
              </a:cxn>
              <a:cxn ang="0">
                <a:pos x="11372" y="3119"/>
              </a:cxn>
              <a:cxn ang="0">
                <a:pos x="10272" y="881"/>
              </a:cxn>
              <a:cxn ang="0">
                <a:pos x="1358" y="3632"/>
              </a:cxn>
              <a:cxn ang="0">
                <a:pos x="1725" y="7594"/>
              </a:cxn>
              <a:cxn ang="0">
                <a:pos x="3559" y="13756"/>
              </a:cxn>
              <a:cxn ang="0">
                <a:pos x="955" y="5136"/>
              </a:cxn>
              <a:cxn ang="0">
                <a:pos x="8034" y="1358"/>
              </a:cxn>
              <a:cxn ang="0">
                <a:pos x="5503" y="1651"/>
              </a:cxn>
              <a:cxn ang="0">
                <a:pos x="38" y="3779"/>
              </a:cxn>
              <a:cxn ang="0">
                <a:pos x="2899" y="14233"/>
              </a:cxn>
              <a:cxn ang="0">
                <a:pos x="7447" y="13353"/>
              </a:cxn>
              <a:cxn ang="0">
                <a:pos x="14490" y="11005"/>
              </a:cxn>
              <a:cxn ang="0">
                <a:pos x="11922" y="2752"/>
              </a:cxn>
            </a:cxnLst>
            <a:rect l="T0" t="T1" r="T2" b="T3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Shape 181"/>
          <p:cNvSpPr>
            <a:spLocks/>
          </p:cNvSpPr>
          <p:nvPr/>
        </p:nvSpPr>
        <p:spPr bwMode="auto">
          <a:xfrm>
            <a:off x="247650" y="4094163"/>
            <a:ext cx="274638" cy="244475"/>
          </a:xfrm>
          <a:custGeom>
            <a:avLst/>
            <a:gdLst>
              <a:gd name="T0" fmla="*/ 0 w 5504"/>
              <a:gd name="T1" fmla="*/ 0 h 4880"/>
              <a:gd name="T2" fmla="*/ 5504 w 5504"/>
              <a:gd name="T3" fmla="*/ 4880 h 4880"/>
            </a:gdLst>
            <a:ahLst/>
            <a:cxnLst>
              <a:cxn ang="0">
                <a:pos x="5063" y="37"/>
              </a:cxn>
              <a:cxn ang="0">
                <a:pos x="4770" y="404"/>
              </a:cxn>
              <a:cxn ang="0">
                <a:pos x="4219" y="844"/>
              </a:cxn>
              <a:cxn ang="0">
                <a:pos x="3742" y="1064"/>
              </a:cxn>
              <a:cxn ang="0">
                <a:pos x="3229" y="1101"/>
              </a:cxn>
              <a:cxn ang="0">
                <a:pos x="2532" y="917"/>
              </a:cxn>
              <a:cxn ang="0">
                <a:pos x="1908" y="734"/>
              </a:cxn>
              <a:cxn ang="0">
                <a:pos x="1248" y="624"/>
              </a:cxn>
              <a:cxn ang="0">
                <a:pos x="625" y="771"/>
              </a:cxn>
              <a:cxn ang="0">
                <a:pos x="368" y="954"/>
              </a:cxn>
              <a:cxn ang="0">
                <a:pos x="148" y="1211"/>
              </a:cxn>
              <a:cxn ang="0">
                <a:pos x="111" y="1321"/>
              </a:cxn>
              <a:cxn ang="0">
                <a:pos x="258" y="1468"/>
              </a:cxn>
              <a:cxn ang="0">
                <a:pos x="698" y="1284"/>
              </a:cxn>
              <a:cxn ang="0">
                <a:pos x="1028" y="2531"/>
              </a:cxn>
              <a:cxn ang="0">
                <a:pos x="881" y="3925"/>
              </a:cxn>
              <a:cxn ang="0">
                <a:pos x="551" y="3742"/>
              </a:cxn>
              <a:cxn ang="0">
                <a:pos x="184" y="3522"/>
              </a:cxn>
              <a:cxn ang="0">
                <a:pos x="38" y="3595"/>
              </a:cxn>
              <a:cxn ang="0">
                <a:pos x="1" y="3779"/>
              </a:cxn>
              <a:cxn ang="0">
                <a:pos x="148" y="4145"/>
              </a:cxn>
              <a:cxn ang="0">
                <a:pos x="514" y="4402"/>
              </a:cxn>
              <a:cxn ang="0">
                <a:pos x="1175" y="4476"/>
              </a:cxn>
              <a:cxn ang="0">
                <a:pos x="1321" y="4402"/>
              </a:cxn>
              <a:cxn ang="0">
                <a:pos x="1505" y="3485"/>
              </a:cxn>
              <a:cxn ang="0">
                <a:pos x="1578" y="1908"/>
              </a:cxn>
              <a:cxn ang="0">
                <a:pos x="1505" y="1138"/>
              </a:cxn>
              <a:cxn ang="0">
                <a:pos x="2128" y="1321"/>
              </a:cxn>
              <a:cxn ang="0">
                <a:pos x="2825" y="1578"/>
              </a:cxn>
              <a:cxn ang="0">
                <a:pos x="3486" y="1651"/>
              </a:cxn>
              <a:cxn ang="0">
                <a:pos x="3412" y="3449"/>
              </a:cxn>
              <a:cxn ang="0">
                <a:pos x="3412" y="4256"/>
              </a:cxn>
              <a:cxn ang="0">
                <a:pos x="3412" y="4402"/>
              </a:cxn>
              <a:cxn ang="0">
                <a:pos x="3412" y="4476"/>
              </a:cxn>
              <a:cxn ang="0">
                <a:pos x="3376" y="4659"/>
              </a:cxn>
              <a:cxn ang="0">
                <a:pos x="3412" y="4806"/>
              </a:cxn>
              <a:cxn ang="0">
                <a:pos x="3632" y="4879"/>
              </a:cxn>
              <a:cxn ang="0">
                <a:pos x="3853" y="4732"/>
              </a:cxn>
              <a:cxn ang="0">
                <a:pos x="3926" y="4439"/>
              </a:cxn>
              <a:cxn ang="0">
                <a:pos x="3963" y="3045"/>
              </a:cxn>
              <a:cxn ang="0">
                <a:pos x="3963" y="1541"/>
              </a:cxn>
              <a:cxn ang="0">
                <a:pos x="4733" y="1138"/>
              </a:cxn>
              <a:cxn ang="0">
                <a:pos x="5320" y="551"/>
              </a:cxn>
              <a:cxn ang="0">
                <a:pos x="5503" y="257"/>
              </a:cxn>
              <a:cxn ang="0">
                <a:pos x="5430" y="74"/>
              </a:cxn>
              <a:cxn ang="0">
                <a:pos x="5283" y="0"/>
              </a:cxn>
            </a:cxnLst>
            <a:rect l="T0" t="T1" r="T2" b="T3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Shape 182"/>
          <p:cNvSpPr>
            <a:spLocks/>
          </p:cNvSpPr>
          <p:nvPr/>
        </p:nvSpPr>
        <p:spPr bwMode="auto">
          <a:xfrm>
            <a:off x="8516938" y="4083050"/>
            <a:ext cx="690562" cy="509588"/>
          </a:xfrm>
          <a:custGeom>
            <a:avLst/>
            <a:gdLst>
              <a:gd name="T0" fmla="*/ 0 w 13793"/>
              <a:gd name="T1" fmla="*/ 0 h 10199"/>
              <a:gd name="T2" fmla="*/ 13793 w 13793"/>
              <a:gd name="T3" fmla="*/ 10199 h 10199"/>
            </a:gdLst>
            <a:ahLst/>
            <a:cxnLst>
              <a:cxn ang="0">
                <a:pos x="4842" y="2935"/>
              </a:cxn>
              <a:cxn ang="0">
                <a:pos x="5393" y="3119"/>
              </a:cxn>
              <a:cxn ang="0">
                <a:pos x="5833" y="4256"/>
              </a:cxn>
              <a:cxn ang="0">
                <a:pos x="5613" y="2642"/>
              </a:cxn>
              <a:cxn ang="0">
                <a:pos x="6750" y="4146"/>
              </a:cxn>
              <a:cxn ang="0">
                <a:pos x="6970" y="3045"/>
              </a:cxn>
              <a:cxn ang="0">
                <a:pos x="7777" y="4109"/>
              </a:cxn>
              <a:cxn ang="0">
                <a:pos x="8144" y="3742"/>
              </a:cxn>
              <a:cxn ang="0">
                <a:pos x="5943" y="2128"/>
              </a:cxn>
              <a:cxn ang="0">
                <a:pos x="12546" y="5209"/>
              </a:cxn>
              <a:cxn ang="0">
                <a:pos x="11482" y="4256"/>
              </a:cxn>
              <a:cxn ang="0">
                <a:pos x="11372" y="5320"/>
              </a:cxn>
              <a:cxn ang="0">
                <a:pos x="10785" y="5209"/>
              </a:cxn>
              <a:cxn ang="0">
                <a:pos x="10088" y="4366"/>
              </a:cxn>
              <a:cxn ang="0">
                <a:pos x="9721" y="5026"/>
              </a:cxn>
              <a:cxn ang="0">
                <a:pos x="11078" y="6200"/>
              </a:cxn>
              <a:cxn ang="0">
                <a:pos x="13793" y="5466"/>
              </a:cxn>
              <a:cxn ang="0">
                <a:pos x="12619" y="3962"/>
              </a:cxn>
              <a:cxn ang="0">
                <a:pos x="9171" y="844"/>
              </a:cxn>
              <a:cxn ang="0">
                <a:pos x="8804" y="4402"/>
              </a:cxn>
              <a:cxn ang="0">
                <a:pos x="8547" y="5099"/>
              </a:cxn>
              <a:cxn ang="0">
                <a:pos x="8584" y="6567"/>
              </a:cxn>
              <a:cxn ang="0">
                <a:pos x="8180" y="8107"/>
              </a:cxn>
              <a:cxn ang="0">
                <a:pos x="7080" y="4879"/>
              </a:cxn>
              <a:cxn ang="0">
                <a:pos x="6603" y="4623"/>
              </a:cxn>
              <a:cxn ang="0">
                <a:pos x="7300" y="8254"/>
              </a:cxn>
              <a:cxn ang="0">
                <a:pos x="5980" y="4733"/>
              </a:cxn>
              <a:cxn ang="0">
                <a:pos x="6420" y="7887"/>
              </a:cxn>
              <a:cxn ang="0">
                <a:pos x="5173" y="5209"/>
              </a:cxn>
              <a:cxn ang="0">
                <a:pos x="3192" y="3522"/>
              </a:cxn>
              <a:cxn ang="0">
                <a:pos x="0" y="4182"/>
              </a:cxn>
              <a:cxn ang="0">
                <a:pos x="881" y="4329"/>
              </a:cxn>
              <a:cxn ang="0">
                <a:pos x="1871" y="7447"/>
              </a:cxn>
              <a:cxn ang="0">
                <a:pos x="1321" y="4696"/>
              </a:cxn>
              <a:cxn ang="0">
                <a:pos x="1871" y="4109"/>
              </a:cxn>
              <a:cxn ang="0">
                <a:pos x="2935" y="6787"/>
              </a:cxn>
              <a:cxn ang="0">
                <a:pos x="3008" y="5943"/>
              </a:cxn>
              <a:cxn ang="0">
                <a:pos x="3228" y="4366"/>
              </a:cxn>
              <a:cxn ang="0">
                <a:pos x="4219" y="6053"/>
              </a:cxn>
              <a:cxn ang="0">
                <a:pos x="4329" y="4769"/>
              </a:cxn>
              <a:cxn ang="0">
                <a:pos x="5393" y="7704"/>
              </a:cxn>
              <a:cxn ang="0">
                <a:pos x="7924" y="8804"/>
              </a:cxn>
              <a:cxn ang="0">
                <a:pos x="9684" y="7117"/>
              </a:cxn>
              <a:cxn ang="0">
                <a:pos x="8951" y="2238"/>
              </a:cxn>
              <a:cxn ang="0">
                <a:pos x="9758" y="3082"/>
              </a:cxn>
              <a:cxn ang="0">
                <a:pos x="9171" y="1505"/>
              </a:cxn>
              <a:cxn ang="0">
                <a:pos x="10565" y="2972"/>
              </a:cxn>
              <a:cxn ang="0">
                <a:pos x="11078" y="2899"/>
              </a:cxn>
              <a:cxn ang="0">
                <a:pos x="11005" y="734"/>
              </a:cxn>
              <a:cxn ang="0">
                <a:pos x="12069" y="2899"/>
              </a:cxn>
              <a:cxn ang="0">
                <a:pos x="11665" y="441"/>
              </a:cxn>
              <a:cxn ang="0">
                <a:pos x="3999" y="7154"/>
              </a:cxn>
              <a:cxn ang="0">
                <a:pos x="3852" y="8951"/>
              </a:cxn>
              <a:cxn ang="0">
                <a:pos x="3045" y="7777"/>
              </a:cxn>
              <a:cxn ang="0">
                <a:pos x="2642" y="8768"/>
              </a:cxn>
              <a:cxn ang="0">
                <a:pos x="2275" y="8144"/>
              </a:cxn>
              <a:cxn ang="0">
                <a:pos x="1945" y="9685"/>
              </a:cxn>
              <a:cxn ang="0">
                <a:pos x="2275" y="10198"/>
              </a:cxn>
              <a:cxn ang="0">
                <a:pos x="3265" y="9868"/>
              </a:cxn>
              <a:cxn ang="0">
                <a:pos x="5173" y="8181"/>
              </a:cxn>
              <a:cxn ang="0">
                <a:pos x="4366" y="7374"/>
              </a:cxn>
            </a:cxnLst>
            <a:rect l="T0" t="T1" r="T2" b="T3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Shape 183"/>
          <p:cNvSpPr>
            <a:spLocks/>
          </p:cNvSpPr>
          <p:nvPr/>
        </p:nvSpPr>
        <p:spPr bwMode="auto">
          <a:xfrm>
            <a:off x="860425" y="3417888"/>
            <a:ext cx="317500" cy="658812"/>
          </a:xfrm>
          <a:custGeom>
            <a:avLst/>
            <a:gdLst>
              <a:gd name="T0" fmla="*/ 0 w 6347"/>
              <a:gd name="T1" fmla="*/ 0 h 13169"/>
              <a:gd name="T2" fmla="*/ 6347 w 6347"/>
              <a:gd name="T3" fmla="*/ 13169 h 13169"/>
            </a:gdLst>
            <a:ahLst/>
            <a:cxnLst>
              <a:cxn ang="0">
                <a:pos x="1578" y="917"/>
              </a:cxn>
              <a:cxn ang="0">
                <a:pos x="2018" y="2458"/>
              </a:cxn>
              <a:cxn ang="0">
                <a:pos x="1395" y="1467"/>
              </a:cxn>
              <a:cxn ang="0">
                <a:pos x="1615" y="2641"/>
              </a:cxn>
              <a:cxn ang="0">
                <a:pos x="955" y="1724"/>
              </a:cxn>
              <a:cxn ang="0">
                <a:pos x="3926" y="2861"/>
              </a:cxn>
              <a:cxn ang="0">
                <a:pos x="5687" y="3668"/>
              </a:cxn>
              <a:cxn ang="0">
                <a:pos x="5393" y="3888"/>
              </a:cxn>
              <a:cxn ang="0">
                <a:pos x="3046" y="3999"/>
              </a:cxn>
              <a:cxn ang="0">
                <a:pos x="2532" y="3668"/>
              </a:cxn>
              <a:cxn ang="0">
                <a:pos x="4073" y="4109"/>
              </a:cxn>
              <a:cxn ang="0">
                <a:pos x="4329" y="3705"/>
              </a:cxn>
              <a:cxn ang="0">
                <a:pos x="2862" y="3228"/>
              </a:cxn>
              <a:cxn ang="0">
                <a:pos x="1725" y="5723"/>
              </a:cxn>
              <a:cxn ang="0">
                <a:pos x="2165" y="5759"/>
              </a:cxn>
              <a:cxn ang="0">
                <a:pos x="3376" y="5979"/>
              </a:cxn>
              <a:cxn ang="0">
                <a:pos x="1322" y="6163"/>
              </a:cxn>
              <a:cxn ang="0">
                <a:pos x="661" y="5723"/>
              </a:cxn>
              <a:cxn ang="0">
                <a:pos x="3119" y="9244"/>
              </a:cxn>
              <a:cxn ang="0">
                <a:pos x="1065" y="6566"/>
              </a:cxn>
              <a:cxn ang="0">
                <a:pos x="1982" y="9391"/>
              </a:cxn>
              <a:cxn ang="0">
                <a:pos x="808" y="6566"/>
              </a:cxn>
              <a:cxn ang="0">
                <a:pos x="2605" y="10454"/>
              </a:cxn>
              <a:cxn ang="0">
                <a:pos x="1138" y="9758"/>
              </a:cxn>
              <a:cxn ang="0">
                <a:pos x="1688" y="10088"/>
              </a:cxn>
              <a:cxn ang="0">
                <a:pos x="1945" y="10491"/>
              </a:cxn>
              <a:cxn ang="0">
                <a:pos x="1688" y="10785"/>
              </a:cxn>
              <a:cxn ang="0">
                <a:pos x="2055" y="11151"/>
              </a:cxn>
              <a:cxn ang="0">
                <a:pos x="2459" y="11555"/>
              </a:cxn>
              <a:cxn ang="0">
                <a:pos x="3009" y="10821"/>
              </a:cxn>
              <a:cxn ang="0">
                <a:pos x="2532" y="12472"/>
              </a:cxn>
              <a:cxn ang="0">
                <a:pos x="1505" y="12362"/>
              </a:cxn>
              <a:cxn ang="0">
                <a:pos x="1138" y="10014"/>
              </a:cxn>
              <a:cxn ang="0">
                <a:pos x="294" y="220"/>
              </a:cxn>
              <a:cxn ang="0">
                <a:pos x="368" y="1321"/>
              </a:cxn>
              <a:cxn ang="0">
                <a:pos x="1505" y="3265"/>
              </a:cxn>
              <a:cxn ang="0">
                <a:pos x="1762" y="4806"/>
              </a:cxn>
              <a:cxn ang="0">
                <a:pos x="698" y="5282"/>
              </a:cxn>
              <a:cxn ang="0">
                <a:pos x="38" y="5943"/>
              </a:cxn>
              <a:cxn ang="0">
                <a:pos x="38" y="6456"/>
              </a:cxn>
              <a:cxn ang="0">
                <a:pos x="441" y="6530"/>
              </a:cxn>
              <a:cxn ang="0">
                <a:pos x="625" y="10785"/>
              </a:cxn>
              <a:cxn ang="0">
                <a:pos x="1065" y="12655"/>
              </a:cxn>
              <a:cxn ang="0">
                <a:pos x="1945" y="13132"/>
              </a:cxn>
              <a:cxn ang="0">
                <a:pos x="3009" y="12765"/>
              </a:cxn>
              <a:cxn ang="0">
                <a:pos x="3632" y="9647"/>
              </a:cxn>
              <a:cxn ang="0">
                <a:pos x="3779" y="6456"/>
              </a:cxn>
              <a:cxn ang="0">
                <a:pos x="3816" y="5502"/>
              </a:cxn>
              <a:cxn ang="0">
                <a:pos x="2092" y="4806"/>
              </a:cxn>
              <a:cxn ang="0">
                <a:pos x="2972" y="4402"/>
              </a:cxn>
              <a:cxn ang="0">
                <a:pos x="4953" y="4475"/>
              </a:cxn>
              <a:cxn ang="0">
                <a:pos x="5833" y="3888"/>
              </a:cxn>
              <a:cxn ang="0">
                <a:pos x="6200" y="4035"/>
              </a:cxn>
              <a:cxn ang="0">
                <a:pos x="6200" y="3522"/>
              </a:cxn>
              <a:cxn ang="0">
                <a:pos x="4256" y="2495"/>
              </a:cxn>
              <a:cxn ang="0">
                <a:pos x="2349" y="3081"/>
              </a:cxn>
              <a:cxn ang="0">
                <a:pos x="2495" y="2201"/>
              </a:cxn>
              <a:cxn ang="0">
                <a:pos x="1835" y="661"/>
              </a:cxn>
            </a:cxnLst>
            <a:rect l="T0" t="T1" r="T2" b="T3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Shape 184"/>
          <p:cNvSpPr>
            <a:spLocks/>
          </p:cNvSpPr>
          <p:nvPr/>
        </p:nvSpPr>
        <p:spPr bwMode="auto">
          <a:xfrm rot="1920742">
            <a:off x="5707063" y="4213225"/>
            <a:ext cx="884237" cy="750888"/>
          </a:xfrm>
          <a:custGeom>
            <a:avLst/>
            <a:gdLst>
              <a:gd name="T0" fmla="*/ 0 w 17681"/>
              <a:gd name="T1" fmla="*/ 0 h 15004"/>
              <a:gd name="T2" fmla="*/ 17681 w 17681"/>
              <a:gd name="T3" fmla="*/ 15004 h 15004"/>
            </a:gdLst>
            <a:ahLst/>
            <a:cxnLst>
              <a:cxn ang="0">
                <a:pos x="7006" y="2165"/>
              </a:cxn>
              <a:cxn ang="0">
                <a:pos x="5576" y="3155"/>
              </a:cxn>
              <a:cxn ang="0">
                <a:pos x="6860" y="4329"/>
              </a:cxn>
              <a:cxn ang="0">
                <a:pos x="4329" y="6860"/>
              </a:cxn>
              <a:cxn ang="0">
                <a:pos x="4255" y="5136"/>
              </a:cxn>
              <a:cxn ang="0">
                <a:pos x="5686" y="7080"/>
              </a:cxn>
              <a:cxn ang="0">
                <a:pos x="3742" y="5173"/>
              </a:cxn>
              <a:cxn ang="0">
                <a:pos x="4329" y="4402"/>
              </a:cxn>
              <a:cxn ang="0">
                <a:pos x="3412" y="7850"/>
              </a:cxn>
              <a:cxn ang="0">
                <a:pos x="5833" y="5099"/>
              </a:cxn>
              <a:cxn ang="0">
                <a:pos x="2348" y="7887"/>
              </a:cxn>
              <a:cxn ang="0">
                <a:pos x="14306" y="8290"/>
              </a:cxn>
              <a:cxn ang="0">
                <a:pos x="7300" y="7080"/>
              </a:cxn>
              <a:cxn ang="0">
                <a:pos x="7887" y="8070"/>
              </a:cxn>
              <a:cxn ang="0">
                <a:pos x="7593" y="6493"/>
              </a:cxn>
              <a:cxn ang="0">
                <a:pos x="1724" y="8254"/>
              </a:cxn>
              <a:cxn ang="0">
                <a:pos x="1834" y="6897"/>
              </a:cxn>
              <a:cxn ang="0">
                <a:pos x="13939" y="8034"/>
              </a:cxn>
              <a:cxn ang="0">
                <a:pos x="14123" y="9134"/>
              </a:cxn>
              <a:cxn ang="0">
                <a:pos x="6199" y="7924"/>
              </a:cxn>
              <a:cxn ang="0">
                <a:pos x="6860" y="9207"/>
              </a:cxn>
              <a:cxn ang="0">
                <a:pos x="7630" y="551"/>
              </a:cxn>
              <a:cxn ang="0">
                <a:pos x="8547" y="6163"/>
              </a:cxn>
              <a:cxn ang="0">
                <a:pos x="6676" y="10418"/>
              </a:cxn>
              <a:cxn ang="0">
                <a:pos x="2201" y="9904"/>
              </a:cxn>
              <a:cxn ang="0">
                <a:pos x="2568" y="4622"/>
              </a:cxn>
              <a:cxn ang="0">
                <a:pos x="4952" y="1688"/>
              </a:cxn>
              <a:cxn ang="0">
                <a:pos x="10821" y="9281"/>
              </a:cxn>
              <a:cxn ang="0">
                <a:pos x="13609" y="10271"/>
              </a:cxn>
              <a:cxn ang="0">
                <a:pos x="7447" y="37"/>
              </a:cxn>
              <a:cxn ang="0">
                <a:pos x="2861" y="2678"/>
              </a:cxn>
              <a:cxn ang="0">
                <a:pos x="0" y="7557"/>
              </a:cxn>
              <a:cxn ang="0">
                <a:pos x="3485" y="10528"/>
              </a:cxn>
              <a:cxn ang="0">
                <a:pos x="7740" y="10748"/>
              </a:cxn>
              <a:cxn ang="0">
                <a:pos x="9281" y="6640"/>
              </a:cxn>
              <a:cxn ang="0">
                <a:pos x="9207" y="1174"/>
              </a:cxn>
              <a:cxn ang="0">
                <a:pos x="13242" y="10785"/>
              </a:cxn>
              <a:cxn ang="0">
                <a:pos x="13939" y="11555"/>
              </a:cxn>
              <a:cxn ang="0">
                <a:pos x="12619" y="12545"/>
              </a:cxn>
              <a:cxn ang="0">
                <a:pos x="14049" y="5466"/>
              </a:cxn>
              <a:cxn ang="0">
                <a:pos x="15370" y="11555"/>
              </a:cxn>
              <a:cxn ang="0">
                <a:pos x="11225" y="12289"/>
              </a:cxn>
              <a:cxn ang="0">
                <a:pos x="12802" y="6200"/>
              </a:cxn>
              <a:cxn ang="0">
                <a:pos x="13499" y="5026"/>
              </a:cxn>
              <a:cxn ang="0">
                <a:pos x="11995" y="5283"/>
              </a:cxn>
              <a:cxn ang="0">
                <a:pos x="11995" y="6346"/>
              </a:cxn>
              <a:cxn ang="0">
                <a:pos x="12252" y="8804"/>
              </a:cxn>
              <a:cxn ang="0">
                <a:pos x="10858" y="9097"/>
              </a:cxn>
              <a:cxn ang="0">
                <a:pos x="9978" y="10968"/>
              </a:cxn>
              <a:cxn ang="0">
                <a:pos x="10271" y="12986"/>
              </a:cxn>
              <a:cxn ang="0">
                <a:pos x="11041" y="14233"/>
              </a:cxn>
              <a:cxn ang="0">
                <a:pos x="11995" y="14600"/>
              </a:cxn>
              <a:cxn ang="0">
                <a:pos x="13206" y="14820"/>
              </a:cxn>
              <a:cxn ang="0">
                <a:pos x="14490" y="14343"/>
              </a:cxn>
              <a:cxn ang="0">
                <a:pos x="15737" y="13132"/>
              </a:cxn>
              <a:cxn ang="0">
                <a:pos x="16030" y="11775"/>
              </a:cxn>
              <a:cxn ang="0">
                <a:pos x="16507" y="9831"/>
              </a:cxn>
              <a:cxn ang="0">
                <a:pos x="17021" y="8621"/>
              </a:cxn>
              <a:cxn ang="0">
                <a:pos x="17204" y="7337"/>
              </a:cxn>
              <a:cxn ang="0">
                <a:pos x="17131" y="6053"/>
              </a:cxn>
              <a:cxn ang="0">
                <a:pos x="16287" y="4916"/>
              </a:cxn>
              <a:cxn ang="0">
                <a:pos x="14526" y="4622"/>
              </a:cxn>
            </a:cxnLst>
            <a:rect l="T0" t="T1" r="T2" b="T3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Shape 185"/>
          <p:cNvSpPr>
            <a:spLocks/>
          </p:cNvSpPr>
          <p:nvPr/>
        </p:nvSpPr>
        <p:spPr bwMode="auto">
          <a:xfrm rot="18103156">
            <a:off x="116681" y="4509294"/>
            <a:ext cx="536575" cy="465138"/>
          </a:xfrm>
          <a:custGeom>
            <a:avLst/>
            <a:gdLst>
              <a:gd name="T0" fmla="*/ 0 w 10748"/>
              <a:gd name="T1" fmla="*/ 0 h 9281"/>
              <a:gd name="T2" fmla="*/ 10748 w 10748"/>
              <a:gd name="T3" fmla="*/ 9281 h 9281"/>
            </a:gdLst>
            <a:ahLst/>
            <a:cxnLst>
              <a:cxn ang="0">
                <a:pos x="5209" y="1394"/>
              </a:cxn>
              <a:cxn ang="0">
                <a:pos x="4072" y="550"/>
              </a:cxn>
              <a:cxn ang="0">
                <a:pos x="1321" y="3118"/>
              </a:cxn>
              <a:cxn ang="0">
                <a:pos x="4989" y="3852"/>
              </a:cxn>
              <a:cxn ang="0">
                <a:pos x="3815" y="550"/>
              </a:cxn>
              <a:cxn ang="0">
                <a:pos x="2274" y="2531"/>
              </a:cxn>
              <a:cxn ang="0">
                <a:pos x="1944" y="3375"/>
              </a:cxn>
              <a:cxn ang="0">
                <a:pos x="2715" y="1614"/>
              </a:cxn>
              <a:cxn ang="0">
                <a:pos x="2861" y="2935"/>
              </a:cxn>
              <a:cxn ang="0">
                <a:pos x="3668" y="1467"/>
              </a:cxn>
              <a:cxn ang="0">
                <a:pos x="4549" y="4842"/>
              </a:cxn>
              <a:cxn ang="0">
                <a:pos x="7703" y="4952"/>
              </a:cxn>
              <a:cxn ang="0">
                <a:pos x="7080" y="5246"/>
              </a:cxn>
              <a:cxn ang="0">
                <a:pos x="8033" y="5429"/>
              </a:cxn>
              <a:cxn ang="0">
                <a:pos x="8327" y="5686"/>
              </a:cxn>
              <a:cxn ang="0">
                <a:pos x="8143" y="6163"/>
              </a:cxn>
              <a:cxn ang="0">
                <a:pos x="8840" y="6419"/>
              </a:cxn>
              <a:cxn ang="0">
                <a:pos x="9831" y="5062"/>
              </a:cxn>
              <a:cxn ang="0">
                <a:pos x="10198" y="6089"/>
              </a:cxn>
              <a:cxn ang="0">
                <a:pos x="8620" y="5282"/>
              </a:cxn>
              <a:cxn ang="0">
                <a:pos x="1651" y="4329"/>
              </a:cxn>
              <a:cxn ang="0">
                <a:pos x="4329" y="5356"/>
              </a:cxn>
              <a:cxn ang="0">
                <a:pos x="3448" y="5246"/>
              </a:cxn>
              <a:cxn ang="0">
                <a:pos x="3742" y="5869"/>
              </a:cxn>
              <a:cxn ang="0">
                <a:pos x="3045" y="5502"/>
              </a:cxn>
              <a:cxn ang="0">
                <a:pos x="3338" y="6126"/>
              </a:cxn>
              <a:cxn ang="0">
                <a:pos x="3228" y="6456"/>
              </a:cxn>
              <a:cxn ang="0">
                <a:pos x="2861" y="6676"/>
              </a:cxn>
              <a:cxn ang="0">
                <a:pos x="2311" y="6823"/>
              </a:cxn>
              <a:cxn ang="0">
                <a:pos x="2971" y="7557"/>
              </a:cxn>
              <a:cxn ang="0">
                <a:pos x="1834" y="7813"/>
              </a:cxn>
              <a:cxn ang="0">
                <a:pos x="2348" y="8327"/>
              </a:cxn>
              <a:cxn ang="0">
                <a:pos x="844" y="7593"/>
              </a:cxn>
              <a:cxn ang="0">
                <a:pos x="734" y="4989"/>
              </a:cxn>
              <a:cxn ang="0">
                <a:pos x="7116" y="6016"/>
              </a:cxn>
              <a:cxn ang="0">
                <a:pos x="8363" y="7850"/>
              </a:cxn>
              <a:cxn ang="0">
                <a:pos x="8987" y="7997"/>
              </a:cxn>
              <a:cxn ang="0">
                <a:pos x="9170" y="7557"/>
              </a:cxn>
              <a:cxn ang="0">
                <a:pos x="8987" y="7226"/>
              </a:cxn>
              <a:cxn ang="0">
                <a:pos x="9501" y="7446"/>
              </a:cxn>
              <a:cxn ang="0">
                <a:pos x="7703" y="8694"/>
              </a:cxn>
              <a:cxn ang="0">
                <a:pos x="6419" y="7997"/>
              </a:cxn>
              <a:cxn ang="0">
                <a:pos x="6163" y="6126"/>
              </a:cxn>
              <a:cxn ang="0">
                <a:pos x="3191" y="110"/>
              </a:cxn>
              <a:cxn ang="0">
                <a:pos x="1541" y="1064"/>
              </a:cxn>
              <a:cxn ang="0">
                <a:pos x="37" y="5759"/>
              </a:cxn>
              <a:cxn ang="0">
                <a:pos x="477" y="8033"/>
              </a:cxn>
              <a:cxn ang="0">
                <a:pos x="2201" y="8950"/>
              </a:cxn>
              <a:cxn ang="0">
                <a:pos x="3815" y="7960"/>
              </a:cxn>
              <a:cxn ang="0">
                <a:pos x="4512" y="6896"/>
              </a:cxn>
              <a:cxn ang="0">
                <a:pos x="5466" y="4292"/>
              </a:cxn>
              <a:cxn ang="0">
                <a:pos x="5649" y="1064"/>
              </a:cxn>
              <a:cxn ang="0">
                <a:pos x="8730" y="3962"/>
              </a:cxn>
              <a:cxn ang="0">
                <a:pos x="6566" y="4989"/>
              </a:cxn>
              <a:cxn ang="0">
                <a:pos x="5502" y="6603"/>
              </a:cxn>
              <a:cxn ang="0">
                <a:pos x="6016" y="8327"/>
              </a:cxn>
              <a:cxn ang="0">
                <a:pos x="7703" y="9281"/>
              </a:cxn>
              <a:cxn ang="0">
                <a:pos x="9794" y="8143"/>
              </a:cxn>
              <a:cxn ang="0">
                <a:pos x="10748" y="5722"/>
              </a:cxn>
              <a:cxn ang="0">
                <a:pos x="9537" y="4108"/>
              </a:cxn>
            </a:cxnLst>
            <a:rect l="T0" t="T1" r="T2" b="T3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Shape 186"/>
          <p:cNvSpPr>
            <a:spLocks/>
          </p:cNvSpPr>
          <p:nvPr/>
        </p:nvSpPr>
        <p:spPr bwMode="auto">
          <a:xfrm>
            <a:off x="7518400" y="3965575"/>
            <a:ext cx="846138" cy="598488"/>
          </a:xfrm>
          <a:custGeom>
            <a:avLst/>
            <a:gdLst>
              <a:gd name="T0" fmla="*/ 0 w 16911"/>
              <a:gd name="T1" fmla="*/ 0 h 11959"/>
              <a:gd name="T2" fmla="*/ 16911 w 16911"/>
              <a:gd name="T3" fmla="*/ 11959 h 11959"/>
            </a:gdLst>
            <a:ahLst/>
            <a:cxnLst>
              <a:cxn ang="0">
                <a:pos x="11371" y="9061"/>
              </a:cxn>
              <a:cxn ang="0">
                <a:pos x="10051" y="10381"/>
              </a:cxn>
              <a:cxn ang="0">
                <a:pos x="10528" y="1321"/>
              </a:cxn>
              <a:cxn ang="0">
                <a:pos x="10088" y="1541"/>
              </a:cxn>
              <a:cxn ang="0">
                <a:pos x="9867" y="1871"/>
              </a:cxn>
              <a:cxn ang="0">
                <a:pos x="10014" y="5283"/>
              </a:cxn>
              <a:cxn ang="0">
                <a:pos x="11591" y="4843"/>
              </a:cxn>
              <a:cxn ang="0">
                <a:pos x="11225" y="3119"/>
              </a:cxn>
              <a:cxn ang="0">
                <a:pos x="13022" y="1028"/>
              </a:cxn>
              <a:cxn ang="0">
                <a:pos x="11041" y="3889"/>
              </a:cxn>
              <a:cxn ang="0">
                <a:pos x="13866" y="2972"/>
              </a:cxn>
              <a:cxn ang="0">
                <a:pos x="14709" y="5063"/>
              </a:cxn>
              <a:cxn ang="0">
                <a:pos x="12765" y="7557"/>
              </a:cxn>
              <a:cxn ang="0">
                <a:pos x="12655" y="7080"/>
              </a:cxn>
              <a:cxn ang="0">
                <a:pos x="15736" y="4696"/>
              </a:cxn>
              <a:cxn ang="0">
                <a:pos x="14673" y="6273"/>
              </a:cxn>
              <a:cxn ang="0">
                <a:pos x="14783" y="7300"/>
              </a:cxn>
              <a:cxn ang="0">
                <a:pos x="15260" y="9685"/>
              </a:cxn>
              <a:cxn ang="0">
                <a:pos x="15957" y="7961"/>
              </a:cxn>
              <a:cxn ang="0">
                <a:pos x="15480" y="8914"/>
              </a:cxn>
              <a:cxn ang="0">
                <a:pos x="13682" y="9171"/>
              </a:cxn>
              <a:cxn ang="0">
                <a:pos x="11812" y="8621"/>
              </a:cxn>
              <a:cxn ang="0">
                <a:pos x="8143" y="9318"/>
              </a:cxn>
              <a:cxn ang="0">
                <a:pos x="10528" y="7043"/>
              </a:cxn>
              <a:cxn ang="0">
                <a:pos x="10895" y="7043"/>
              </a:cxn>
              <a:cxn ang="0">
                <a:pos x="7740" y="9098"/>
              </a:cxn>
              <a:cxn ang="0">
                <a:pos x="6749" y="8034"/>
              </a:cxn>
              <a:cxn ang="0">
                <a:pos x="8510" y="5943"/>
              </a:cxn>
              <a:cxn ang="0">
                <a:pos x="4915" y="9391"/>
              </a:cxn>
              <a:cxn ang="0">
                <a:pos x="4475" y="7374"/>
              </a:cxn>
              <a:cxn ang="0">
                <a:pos x="2348" y="7887"/>
              </a:cxn>
              <a:cxn ang="0">
                <a:pos x="3668" y="8034"/>
              </a:cxn>
              <a:cxn ang="0">
                <a:pos x="1577" y="8144"/>
              </a:cxn>
              <a:cxn ang="0">
                <a:pos x="4292" y="5283"/>
              </a:cxn>
              <a:cxn ang="0">
                <a:pos x="1211" y="4916"/>
              </a:cxn>
              <a:cxn ang="0">
                <a:pos x="3998" y="4256"/>
              </a:cxn>
              <a:cxn ang="0">
                <a:pos x="1211" y="6933"/>
              </a:cxn>
              <a:cxn ang="0">
                <a:pos x="2384" y="3485"/>
              </a:cxn>
              <a:cxn ang="0">
                <a:pos x="5356" y="2568"/>
              </a:cxn>
              <a:cxn ang="0">
                <a:pos x="4915" y="6787"/>
              </a:cxn>
              <a:cxn ang="0">
                <a:pos x="8033" y="4182"/>
              </a:cxn>
              <a:cxn ang="0">
                <a:pos x="5099" y="6016"/>
              </a:cxn>
              <a:cxn ang="0">
                <a:pos x="5099" y="1798"/>
              </a:cxn>
              <a:cxn ang="0">
                <a:pos x="7043" y="1541"/>
              </a:cxn>
              <a:cxn ang="0">
                <a:pos x="7410" y="3705"/>
              </a:cxn>
              <a:cxn ang="0">
                <a:pos x="8657" y="4072"/>
              </a:cxn>
              <a:cxn ang="0">
                <a:pos x="7446" y="1651"/>
              </a:cxn>
              <a:cxn ang="0">
                <a:pos x="13426" y="9428"/>
              </a:cxn>
              <a:cxn ang="0">
                <a:pos x="11702" y="10492"/>
              </a:cxn>
              <a:cxn ang="0">
                <a:pos x="12912" y="11188"/>
              </a:cxn>
              <a:cxn ang="0">
                <a:pos x="12068" y="11115"/>
              </a:cxn>
              <a:cxn ang="0">
                <a:pos x="6896" y="624"/>
              </a:cxn>
              <a:cxn ang="0">
                <a:pos x="3081" y="1945"/>
              </a:cxn>
              <a:cxn ang="0">
                <a:pos x="0" y="5613"/>
              </a:cxn>
              <a:cxn ang="0">
                <a:pos x="1797" y="9098"/>
              </a:cxn>
              <a:cxn ang="0">
                <a:pos x="5246" y="9795"/>
              </a:cxn>
              <a:cxn ang="0">
                <a:pos x="9281" y="10492"/>
              </a:cxn>
              <a:cxn ang="0">
                <a:pos x="15076" y="11262"/>
              </a:cxn>
              <a:cxn ang="0">
                <a:pos x="16727" y="5063"/>
              </a:cxn>
              <a:cxn ang="0">
                <a:pos x="14123" y="1358"/>
              </a:cxn>
              <a:cxn ang="0">
                <a:pos x="9574" y="37"/>
              </a:cxn>
            </a:cxnLst>
            <a:rect l="T0" t="T1" r="T2" b="T3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Shape 187"/>
          <p:cNvSpPr>
            <a:spLocks/>
          </p:cNvSpPr>
          <p:nvPr/>
        </p:nvSpPr>
        <p:spPr bwMode="auto">
          <a:xfrm rot="16200000">
            <a:off x="6496845" y="3021806"/>
            <a:ext cx="493712" cy="631825"/>
          </a:xfrm>
          <a:custGeom>
            <a:avLst/>
            <a:gdLst>
              <a:gd name="T0" fmla="*/ 0 w 9868"/>
              <a:gd name="T1" fmla="*/ 0 h 12620"/>
              <a:gd name="T2" fmla="*/ 9868 w 9868"/>
              <a:gd name="T3" fmla="*/ 12620 h 12620"/>
            </a:gdLst>
            <a:ahLst/>
            <a:cxnLst>
              <a:cxn ang="0">
                <a:pos x="3962" y="2018"/>
              </a:cxn>
              <a:cxn ang="0">
                <a:pos x="3999" y="698"/>
              </a:cxn>
              <a:cxn ang="0">
                <a:pos x="1688" y="2202"/>
              </a:cxn>
              <a:cxn ang="0">
                <a:pos x="1248" y="954"/>
              </a:cxn>
              <a:cxn ang="0">
                <a:pos x="5136" y="3485"/>
              </a:cxn>
              <a:cxn ang="0">
                <a:pos x="441" y="3229"/>
              </a:cxn>
              <a:cxn ang="0">
                <a:pos x="1284" y="2752"/>
              </a:cxn>
              <a:cxn ang="0">
                <a:pos x="5246" y="4623"/>
              </a:cxn>
              <a:cxn ang="0">
                <a:pos x="4659" y="6310"/>
              </a:cxn>
              <a:cxn ang="0">
                <a:pos x="2605" y="6567"/>
              </a:cxn>
              <a:cxn ang="0">
                <a:pos x="2788" y="6200"/>
              </a:cxn>
              <a:cxn ang="0">
                <a:pos x="1724" y="6493"/>
              </a:cxn>
              <a:cxn ang="0">
                <a:pos x="2311" y="6163"/>
              </a:cxn>
              <a:cxn ang="0">
                <a:pos x="1981" y="6016"/>
              </a:cxn>
              <a:cxn ang="0">
                <a:pos x="697" y="6127"/>
              </a:cxn>
              <a:cxn ang="0">
                <a:pos x="1724" y="5870"/>
              </a:cxn>
              <a:cxn ang="0">
                <a:pos x="1945" y="5503"/>
              </a:cxn>
              <a:cxn ang="0">
                <a:pos x="734" y="5430"/>
              </a:cxn>
              <a:cxn ang="0">
                <a:pos x="1908" y="5099"/>
              </a:cxn>
              <a:cxn ang="0">
                <a:pos x="1614" y="4916"/>
              </a:cxn>
              <a:cxn ang="0">
                <a:pos x="844" y="4879"/>
              </a:cxn>
              <a:cxn ang="0">
                <a:pos x="2165" y="4439"/>
              </a:cxn>
              <a:cxn ang="0">
                <a:pos x="1761" y="4256"/>
              </a:cxn>
              <a:cxn ang="0">
                <a:pos x="1358" y="4146"/>
              </a:cxn>
              <a:cxn ang="0">
                <a:pos x="1028" y="147"/>
              </a:cxn>
              <a:cxn ang="0">
                <a:pos x="551" y="2385"/>
              </a:cxn>
              <a:cxn ang="0">
                <a:pos x="37" y="3009"/>
              </a:cxn>
              <a:cxn ang="0">
                <a:pos x="74" y="4439"/>
              </a:cxn>
              <a:cxn ang="0">
                <a:pos x="477" y="6567"/>
              </a:cxn>
              <a:cxn ang="0">
                <a:pos x="2678" y="7044"/>
              </a:cxn>
              <a:cxn ang="0">
                <a:pos x="2825" y="10455"/>
              </a:cxn>
              <a:cxn ang="0">
                <a:pos x="3779" y="12472"/>
              </a:cxn>
              <a:cxn ang="0">
                <a:pos x="5283" y="12216"/>
              </a:cxn>
              <a:cxn ang="0">
                <a:pos x="5613" y="10785"/>
              </a:cxn>
              <a:cxn ang="0">
                <a:pos x="5980" y="8071"/>
              </a:cxn>
              <a:cxn ang="0">
                <a:pos x="6530" y="7997"/>
              </a:cxn>
              <a:cxn ang="0">
                <a:pos x="6566" y="9428"/>
              </a:cxn>
              <a:cxn ang="0">
                <a:pos x="7447" y="10345"/>
              </a:cxn>
              <a:cxn ang="0">
                <a:pos x="9831" y="10051"/>
              </a:cxn>
              <a:cxn ang="0">
                <a:pos x="9538" y="9648"/>
              </a:cxn>
              <a:cxn ang="0">
                <a:pos x="7190" y="9648"/>
              </a:cxn>
              <a:cxn ang="0">
                <a:pos x="7153" y="8474"/>
              </a:cxn>
              <a:cxn ang="0">
                <a:pos x="6676" y="7410"/>
              </a:cxn>
              <a:cxn ang="0">
                <a:pos x="5649" y="7594"/>
              </a:cxn>
              <a:cxn ang="0">
                <a:pos x="4989" y="9795"/>
              </a:cxn>
              <a:cxn ang="0">
                <a:pos x="4952" y="11775"/>
              </a:cxn>
              <a:cxn ang="0">
                <a:pos x="4109" y="11996"/>
              </a:cxn>
              <a:cxn ang="0">
                <a:pos x="3302" y="10272"/>
              </a:cxn>
              <a:cxn ang="0">
                <a:pos x="3375" y="7044"/>
              </a:cxn>
              <a:cxn ang="0">
                <a:pos x="5099" y="6603"/>
              </a:cxn>
              <a:cxn ang="0">
                <a:pos x="5723" y="4806"/>
              </a:cxn>
              <a:cxn ang="0">
                <a:pos x="5466" y="2568"/>
              </a:cxn>
              <a:cxn ang="0">
                <a:pos x="4879" y="2238"/>
              </a:cxn>
              <a:cxn ang="0">
                <a:pos x="4439" y="258"/>
              </a:cxn>
              <a:cxn ang="0">
                <a:pos x="3632" y="514"/>
              </a:cxn>
              <a:cxn ang="0">
                <a:pos x="3669" y="2165"/>
              </a:cxn>
              <a:cxn ang="0">
                <a:pos x="1871" y="147"/>
              </a:cxn>
            </a:cxnLst>
            <a:rect l="T0" t="T1" r="T2" b="T3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Shape 188"/>
          <p:cNvSpPr>
            <a:spLocks/>
          </p:cNvSpPr>
          <p:nvPr/>
        </p:nvSpPr>
        <p:spPr bwMode="auto">
          <a:xfrm>
            <a:off x="6453188" y="3705225"/>
            <a:ext cx="666750" cy="754063"/>
          </a:xfrm>
          <a:custGeom>
            <a:avLst/>
            <a:gdLst>
              <a:gd name="T0" fmla="*/ 0 w 13316"/>
              <a:gd name="T1" fmla="*/ 0 h 15041"/>
              <a:gd name="T2" fmla="*/ 13316 w 13316"/>
              <a:gd name="T3" fmla="*/ 15041 h 15041"/>
            </a:gdLst>
            <a:ahLst/>
            <a:cxnLst>
              <a:cxn ang="0">
                <a:pos x="6713" y="881"/>
              </a:cxn>
              <a:cxn ang="0">
                <a:pos x="6970" y="2642"/>
              </a:cxn>
              <a:cxn ang="0">
                <a:pos x="7190" y="404"/>
              </a:cxn>
              <a:cxn ang="0">
                <a:pos x="8840" y="3816"/>
              </a:cxn>
              <a:cxn ang="0">
                <a:pos x="8033" y="4806"/>
              </a:cxn>
              <a:cxn ang="0">
                <a:pos x="9134" y="3963"/>
              </a:cxn>
              <a:cxn ang="0">
                <a:pos x="110" y="4073"/>
              </a:cxn>
              <a:cxn ang="0">
                <a:pos x="1394" y="5320"/>
              </a:cxn>
              <a:cxn ang="0">
                <a:pos x="1724" y="5026"/>
              </a:cxn>
              <a:cxn ang="0">
                <a:pos x="880" y="3889"/>
              </a:cxn>
              <a:cxn ang="0">
                <a:pos x="9684" y="5613"/>
              </a:cxn>
              <a:cxn ang="0">
                <a:pos x="2494" y="7227"/>
              </a:cxn>
              <a:cxn ang="0">
                <a:pos x="2605" y="8364"/>
              </a:cxn>
              <a:cxn ang="0">
                <a:pos x="3595" y="8804"/>
              </a:cxn>
              <a:cxn ang="0">
                <a:pos x="3558" y="7411"/>
              </a:cxn>
              <a:cxn ang="0">
                <a:pos x="3595" y="6860"/>
              </a:cxn>
              <a:cxn ang="0">
                <a:pos x="3412" y="10015"/>
              </a:cxn>
              <a:cxn ang="0">
                <a:pos x="1724" y="6714"/>
              </a:cxn>
              <a:cxn ang="0">
                <a:pos x="12582" y="11115"/>
              </a:cxn>
              <a:cxn ang="0">
                <a:pos x="9647" y="13646"/>
              </a:cxn>
              <a:cxn ang="0">
                <a:pos x="6419" y="14013"/>
              </a:cxn>
              <a:cxn ang="0">
                <a:pos x="6640" y="12839"/>
              </a:cxn>
              <a:cxn ang="0">
                <a:pos x="7116" y="14453"/>
              </a:cxn>
              <a:cxn ang="0">
                <a:pos x="7373" y="13830"/>
              </a:cxn>
              <a:cxn ang="0">
                <a:pos x="12399" y="8841"/>
              </a:cxn>
              <a:cxn ang="0">
                <a:pos x="12288" y="11079"/>
              </a:cxn>
              <a:cxn ang="0">
                <a:pos x="11702" y="11666"/>
              </a:cxn>
              <a:cxn ang="0">
                <a:pos x="11298" y="11886"/>
              </a:cxn>
              <a:cxn ang="0">
                <a:pos x="11371" y="12729"/>
              </a:cxn>
              <a:cxn ang="0">
                <a:pos x="10858" y="12766"/>
              </a:cxn>
              <a:cxn ang="0">
                <a:pos x="10785" y="13280"/>
              </a:cxn>
              <a:cxn ang="0">
                <a:pos x="9391" y="12693"/>
              </a:cxn>
              <a:cxn ang="0">
                <a:pos x="9207" y="13756"/>
              </a:cxn>
              <a:cxn ang="0">
                <a:pos x="8364" y="13206"/>
              </a:cxn>
              <a:cxn ang="0">
                <a:pos x="7923" y="13536"/>
              </a:cxn>
              <a:cxn ang="0">
                <a:pos x="7667" y="14380"/>
              </a:cxn>
              <a:cxn ang="0">
                <a:pos x="6860" y="12766"/>
              </a:cxn>
              <a:cxn ang="0">
                <a:pos x="5796" y="13610"/>
              </a:cxn>
              <a:cxn ang="0">
                <a:pos x="5209" y="12949"/>
              </a:cxn>
              <a:cxn ang="0">
                <a:pos x="5502" y="11629"/>
              </a:cxn>
              <a:cxn ang="0">
                <a:pos x="5246" y="10859"/>
              </a:cxn>
              <a:cxn ang="0">
                <a:pos x="4292" y="11482"/>
              </a:cxn>
              <a:cxn ang="0">
                <a:pos x="4659" y="10162"/>
              </a:cxn>
              <a:cxn ang="0">
                <a:pos x="3742" y="10235"/>
              </a:cxn>
              <a:cxn ang="0">
                <a:pos x="6713" y="11556"/>
              </a:cxn>
              <a:cxn ang="0">
                <a:pos x="8987" y="12179"/>
              </a:cxn>
              <a:cxn ang="0">
                <a:pos x="10491" y="10565"/>
              </a:cxn>
              <a:cxn ang="0">
                <a:pos x="9354" y="6494"/>
              </a:cxn>
              <a:cxn ang="0">
                <a:pos x="8180" y="2385"/>
              </a:cxn>
              <a:cxn ang="0">
                <a:pos x="6419" y="3926"/>
              </a:cxn>
              <a:cxn ang="0">
                <a:pos x="10124" y="9538"/>
              </a:cxn>
              <a:cxn ang="0">
                <a:pos x="9281" y="11556"/>
              </a:cxn>
              <a:cxn ang="0">
                <a:pos x="7153" y="11372"/>
              </a:cxn>
              <a:cxn ang="0">
                <a:pos x="3412" y="5540"/>
              </a:cxn>
              <a:cxn ang="0">
                <a:pos x="2274" y="5907"/>
              </a:cxn>
              <a:cxn ang="0">
                <a:pos x="1101" y="7814"/>
              </a:cxn>
              <a:cxn ang="0">
                <a:pos x="5026" y="13573"/>
              </a:cxn>
              <a:cxn ang="0">
                <a:pos x="6933" y="14967"/>
              </a:cxn>
              <a:cxn ang="0">
                <a:pos x="11995" y="13170"/>
              </a:cxn>
              <a:cxn ang="0">
                <a:pos x="13279" y="10198"/>
              </a:cxn>
              <a:cxn ang="0">
                <a:pos x="8657" y="2165"/>
              </a:cxn>
            </a:cxnLst>
            <a:rect l="T0" t="T1" r="T2" b="T3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Shape 189"/>
          <p:cNvSpPr>
            <a:spLocks/>
          </p:cNvSpPr>
          <p:nvPr/>
        </p:nvSpPr>
        <p:spPr bwMode="auto">
          <a:xfrm>
            <a:off x="1865313" y="4743450"/>
            <a:ext cx="681037" cy="454025"/>
          </a:xfrm>
          <a:custGeom>
            <a:avLst/>
            <a:gdLst>
              <a:gd name="T0" fmla="*/ 0 w 13610"/>
              <a:gd name="T1" fmla="*/ 0 h 9098"/>
              <a:gd name="T2" fmla="*/ 13610 w 13610"/>
              <a:gd name="T3" fmla="*/ 9098 h 9098"/>
            </a:gdLst>
            <a:ahLst/>
            <a:cxnLst>
              <a:cxn ang="0">
                <a:pos x="4256" y="440"/>
              </a:cxn>
              <a:cxn ang="0">
                <a:pos x="3522" y="1688"/>
              </a:cxn>
              <a:cxn ang="0">
                <a:pos x="3118" y="3081"/>
              </a:cxn>
              <a:cxn ang="0">
                <a:pos x="2935" y="4072"/>
              </a:cxn>
              <a:cxn ang="0">
                <a:pos x="2605" y="4622"/>
              </a:cxn>
              <a:cxn ang="0">
                <a:pos x="1835" y="4732"/>
              </a:cxn>
              <a:cxn ang="0">
                <a:pos x="881" y="4732"/>
              </a:cxn>
              <a:cxn ang="0">
                <a:pos x="404" y="4732"/>
              </a:cxn>
              <a:cxn ang="0">
                <a:pos x="37" y="4952"/>
              </a:cxn>
              <a:cxn ang="0">
                <a:pos x="37" y="5209"/>
              </a:cxn>
              <a:cxn ang="0">
                <a:pos x="221" y="5246"/>
              </a:cxn>
              <a:cxn ang="0">
                <a:pos x="697" y="5356"/>
              </a:cxn>
              <a:cxn ang="0">
                <a:pos x="918" y="5282"/>
              </a:cxn>
              <a:cxn ang="0">
                <a:pos x="1248" y="5136"/>
              </a:cxn>
              <a:cxn ang="0">
                <a:pos x="1981" y="5282"/>
              </a:cxn>
              <a:cxn ang="0">
                <a:pos x="2605" y="5209"/>
              </a:cxn>
              <a:cxn ang="0">
                <a:pos x="3082" y="4879"/>
              </a:cxn>
              <a:cxn ang="0">
                <a:pos x="3449" y="4182"/>
              </a:cxn>
              <a:cxn ang="0">
                <a:pos x="3632" y="3118"/>
              </a:cxn>
              <a:cxn ang="0">
                <a:pos x="4035" y="1834"/>
              </a:cxn>
              <a:cxn ang="0">
                <a:pos x="4659" y="844"/>
              </a:cxn>
              <a:cxn ang="0">
                <a:pos x="6126" y="6860"/>
              </a:cxn>
              <a:cxn ang="0">
                <a:pos x="6713" y="9061"/>
              </a:cxn>
              <a:cxn ang="0">
                <a:pos x="7153" y="8987"/>
              </a:cxn>
              <a:cxn ang="0">
                <a:pos x="7667" y="8364"/>
              </a:cxn>
              <a:cxn ang="0">
                <a:pos x="8181" y="6823"/>
              </a:cxn>
              <a:cxn ang="0">
                <a:pos x="9318" y="4952"/>
              </a:cxn>
              <a:cxn ang="0">
                <a:pos x="9464" y="5209"/>
              </a:cxn>
              <a:cxn ang="0">
                <a:pos x="12069" y="5136"/>
              </a:cxn>
              <a:cxn ang="0">
                <a:pos x="12582" y="5429"/>
              </a:cxn>
              <a:cxn ang="0">
                <a:pos x="13059" y="5429"/>
              </a:cxn>
              <a:cxn ang="0">
                <a:pos x="13426" y="5062"/>
              </a:cxn>
              <a:cxn ang="0">
                <a:pos x="13609" y="4659"/>
              </a:cxn>
              <a:cxn ang="0">
                <a:pos x="13426" y="4292"/>
              </a:cxn>
              <a:cxn ang="0">
                <a:pos x="12949" y="4072"/>
              </a:cxn>
              <a:cxn ang="0">
                <a:pos x="12436" y="4182"/>
              </a:cxn>
              <a:cxn ang="0">
                <a:pos x="12142" y="4512"/>
              </a:cxn>
              <a:cxn ang="0">
                <a:pos x="9611" y="3852"/>
              </a:cxn>
              <a:cxn ang="0">
                <a:pos x="9208" y="2971"/>
              </a:cxn>
              <a:cxn ang="0">
                <a:pos x="8841" y="2971"/>
              </a:cxn>
              <a:cxn ang="0">
                <a:pos x="7850" y="6016"/>
              </a:cxn>
              <a:cxn ang="0">
                <a:pos x="7153" y="8217"/>
              </a:cxn>
              <a:cxn ang="0">
                <a:pos x="6090" y="4292"/>
              </a:cxn>
              <a:cxn ang="0">
                <a:pos x="4953" y="74"/>
              </a:cxn>
            </a:cxnLst>
            <a:rect l="T0" t="T1" r="T2" b="T3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Shape 190"/>
          <p:cNvSpPr>
            <a:spLocks/>
          </p:cNvSpPr>
          <p:nvPr/>
        </p:nvSpPr>
        <p:spPr bwMode="auto">
          <a:xfrm>
            <a:off x="6669088" y="4614863"/>
            <a:ext cx="309562" cy="330200"/>
          </a:xfrm>
          <a:custGeom>
            <a:avLst/>
            <a:gdLst>
              <a:gd name="T0" fmla="*/ 0 w 6164"/>
              <a:gd name="T1" fmla="*/ 0 h 6604"/>
              <a:gd name="T2" fmla="*/ 6164 w 6164"/>
              <a:gd name="T3" fmla="*/ 6604 h 6604"/>
            </a:gdLst>
            <a:ahLst/>
            <a:cxnLst>
              <a:cxn ang="0">
                <a:pos x="3889" y="74"/>
              </a:cxn>
              <a:cxn ang="0">
                <a:pos x="3229" y="807"/>
              </a:cxn>
              <a:cxn ang="0">
                <a:pos x="2201" y="1578"/>
              </a:cxn>
              <a:cxn ang="0">
                <a:pos x="808" y="1211"/>
              </a:cxn>
              <a:cxn ang="0">
                <a:pos x="441" y="1248"/>
              </a:cxn>
              <a:cxn ang="0">
                <a:pos x="477" y="1468"/>
              </a:cxn>
              <a:cxn ang="0">
                <a:pos x="771" y="1651"/>
              </a:cxn>
              <a:cxn ang="0">
                <a:pos x="2055" y="2018"/>
              </a:cxn>
              <a:cxn ang="0">
                <a:pos x="2165" y="2238"/>
              </a:cxn>
              <a:cxn ang="0">
                <a:pos x="2385" y="2238"/>
              </a:cxn>
              <a:cxn ang="0">
                <a:pos x="2752" y="2091"/>
              </a:cxn>
              <a:cxn ang="0">
                <a:pos x="2788" y="1908"/>
              </a:cxn>
              <a:cxn ang="0">
                <a:pos x="3815" y="771"/>
              </a:cxn>
              <a:cxn ang="0">
                <a:pos x="3889" y="2421"/>
              </a:cxn>
              <a:cxn ang="0">
                <a:pos x="4109" y="2825"/>
              </a:cxn>
              <a:cxn ang="0">
                <a:pos x="4732" y="3155"/>
              </a:cxn>
              <a:cxn ang="0">
                <a:pos x="5246" y="3412"/>
              </a:cxn>
              <a:cxn ang="0">
                <a:pos x="4292" y="3925"/>
              </a:cxn>
              <a:cxn ang="0">
                <a:pos x="4072" y="4072"/>
              </a:cxn>
              <a:cxn ang="0">
                <a:pos x="3852" y="5283"/>
              </a:cxn>
              <a:cxn ang="0">
                <a:pos x="3559" y="5723"/>
              </a:cxn>
              <a:cxn ang="0">
                <a:pos x="2568" y="4659"/>
              </a:cxn>
              <a:cxn ang="0">
                <a:pos x="2385" y="4622"/>
              </a:cxn>
              <a:cxn ang="0">
                <a:pos x="1468" y="4842"/>
              </a:cxn>
              <a:cxn ang="0">
                <a:pos x="1138" y="4329"/>
              </a:cxn>
              <a:cxn ang="0">
                <a:pos x="1688" y="3595"/>
              </a:cxn>
              <a:cxn ang="0">
                <a:pos x="1798" y="3448"/>
              </a:cxn>
              <a:cxn ang="0">
                <a:pos x="1725" y="3265"/>
              </a:cxn>
              <a:cxn ang="0">
                <a:pos x="1211" y="2458"/>
              </a:cxn>
              <a:cxn ang="0">
                <a:pos x="367" y="1431"/>
              </a:cxn>
              <a:cxn ang="0">
                <a:pos x="111" y="1504"/>
              </a:cxn>
              <a:cxn ang="0">
                <a:pos x="331" y="1945"/>
              </a:cxn>
              <a:cxn ang="0">
                <a:pos x="954" y="2825"/>
              </a:cxn>
              <a:cxn ang="0">
                <a:pos x="1284" y="3522"/>
              </a:cxn>
              <a:cxn ang="0">
                <a:pos x="587" y="4219"/>
              </a:cxn>
              <a:cxn ang="0">
                <a:pos x="1" y="5172"/>
              </a:cxn>
              <a:cxn ang="0">
                <a:pos x="184" y="5393"/>
              </a:cxn>
              <a:cxn ang="0">
                <a:pos x="1835" y="5246"/>
              </a:cxn>
              <a:cxn ang="0">
                <a:pos x="2788" y="5576"/>
              </a:cxn>
              <a:cxn ang="0">
                <a:pos x="3632" y="6493"/>
              </a:cxn>
              <a:cxn ang="0">
                <a:pos x="4036" y="6530"/>
              </a:cxn>
              <a:cxn ang="0">
                <a:pos x="4366" y="6530"/>
              </a:cxn>
              <a:cxn ang="0">
                <a:pos x="4402" y="6310"/>
              </a:cxn>
              <a:cxn ang="0">
                <a:pos x="4292" y="6053"/>
              </a:cxn>
              <a:cxn ang="0">
                <a:pos x="4256" y="4769"/>
              </a:cxn>
              <a:cxn ang="0">
                <a:pos x="4476" y="4365"/>
              </a:cxn>
              <a:cxn ang="0">
                <a:pos x="4622" y="4219"/>
              </a:cxn>
              <a:cxn ang="0">
                <a:pos x="5686" y="3595"/>
              </a:cxn>
              <a:cxn ang="0">
                <a:pos x="6090" y="3448"/>
              </a:cxn>
              <a:cxn ang="0">
                <a:pos x="6163" y="3228"/>
              </a:cxn>
              <a:cxn ang="0">
                <a:pos x="5980" y="3008"/>
              </a:cxn>
              <a:cxn ang="0">
                <a:pos x="4769" y="2678"/>
              </a:cxn>
              <a:cxn ang="0">
                <a:pos x="4329" y="2018"/>
              </a:cxn>
              <a:cxn ang="0">
                <a:pos x="4219" y="551"/>
              </a:cxn>
              <a:cxn ang="0">
                <a:pos x="4256" y="110"/>
              </a:cxn>
            </a:cxnLst>
            <a:rect l="T0" t="T1" r="T2" b="T3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pic>
        <p:nvPicPr>
          <p:cNvPr id="32" name="Picture 2" descr="A picture containing clipart&#10;&#10;Description automatically generate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122613" y="92075"/>
            <a:ext cx="18669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anchor="ctr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47"/>
          <p:cNvSpPr>
            <a:spLocks/>
          </p:cNvSpPr>
          <p:nvPr/>
        </p:nvSpPr>
        <p:spPr bwMode="auto">
          <a:xfrm>
            <a:off x="7302500" y="-293688"/>
            <a:ext cx="450850" cy="558801"/>
          </a:xfrm>
          <a:custGeom>
            <a:avLst/>
            <a:gdLst>
              <a:gd name="T0" fmla="*/ 0 w 15884"/>
              <a:gd name="T1" fmla="*/ 0 h 19698"/>
              <a:gd name="T2" fmla="*/ 15884 w 15884"/>
              <a:gd name="T3" fmla="*/ 19698 h 19698"/>
            </a:gdLst>
            <a:ahLst/>
            <a:cxnLst>
              <a:cxn ang="0">
                <a:pos x="9171" y="4549"/>
              </a:cxn>
              <a:cxn ang="0">
                <a:pos x="8878" y="4952"/>
              </a:cxn>
              <a:cxn ang="0">
                <a:pos x="9978" y="4145"/>
              </a:cxn>
              <a:cxn ang="0">
                <a:pos x="9721" y="7263"/>
              </a:cxn>
              <a:cxn ang="0">
                <a:pos x="9465" y="7593"/>
              </a:cxn>
              <a:cxn ang="0">
                <a:pos x="11556" y="6419"/>
              </a:cxn>
              <a:cxn ang="0">
                <a:pos x="3486" y="8290"/>
              </a:cxn>
              <a:cxn ang="0">
                <a:pos x="7374" y="3852"/>
              </a:cxn>
              <a:cxn ang="0">
                <a:pos x="8658" y="7740"/>
              </a:cxn>
              <a:cxn ang="0">
                <a:pos x="2018" y="5319"/>
              </a:cxn>
              <a:cxn ang="0">
                <a:pos x="3266" y="8767"/>
              </a:cxn>
              <a:cxn ang="0">
                <a:pos x="11335" y="5539"/>
              </a:cxn>
              <a:cxn ang="0">
                <a:pos x="8694" y="7263"/>
              </a:cxn>
              <a:cxn ang="0">
                <a:pos x="7887" y="8804"/>
              </a:cxn>
              <a:cxn ang="0">
                <a:pos x="11702" y="9244"/>
              </a:cxn>
              <a:cxn ang="0">
                <a:pos x="9832" y="8510"/>
              </a:cxn>
              <a:cxn ang="0">
                <a:pos x="10932" y="9904"/>
              </a:cxn>
              <a:cxn ang="0">
                <a:pos x="9281" y="10161"/>
              </a:cxn>
              <a:cxn ang="0">
                <a:pos x="7080" y="9611"/>
              </a:cxn>
              <a:cxn ang="0">
                <a:pos x="9245" y="10601"/>
              </a:cxn>
              <a:cxn ang="0">
                <a:pos x="11959" y="11078"/>
              </a:cxn>
              <a:cxn ang="0">
                <a:pos x="4953" y="11298"/>
              </a:cxn>
              <a:cxn ang="0">
                <a:pos x="10822" y="10821"/>
              </a:cxn>
              <a:cxn ang="0">
                <a:pos x="13060" y="10638"/>
              </a:cxn>
              <a:cxn ang="0">
                <a:pos x="4219" y="10784"/>
              </a:cxn>
              <a:cxn ang="0">
                <a:pos x="6934" y="11225"/>
              </a:cxn>
              <a:cxn ang="0">
                <a:pos x="9318" y="12288"/>
              </a:cxn>
              <a:cxn ang="0">
                <a:pos x="7887" y="11958"/>
              </a:cxn>
              <a:cxn ang="0">
                <a:pos x="10125" y="11041"/>
              </a:cxn>
              <a:cxn ang="0">
                <a:pos x="12839" y="12362"/>
              </a:cxn>
              <a:cxn ang="0">
                <a:pos x="11666" y="12288"/>
              </a:cxn>
              <a:cxn ang="0">
                <a:pos x="12106" y="13976"/>
              </a:cxn>
              <a:cxn ang="0">
                <a:pos x="6163" y="12215"/>
              </a:cxn>
              <a:cxn ang="0">
                <a:pos x="7741" y="13279"/>
              </a:cxn>
              <a:cxn ang="0">
                <a:pos x="9135" y="13756"/>
              </a:cxn>
              <a:cxn ang="0">
                <a:pos x="8731" y="13902"/>
              </a:cxn>
              <a:cxn ang="0">
                <a:pos x="10785" y="12912"/>
              </a:cxn>
              <a:cxn ang="0">
                <a:pos x="6310" y="15113"/>
              </a:cxn>
              <a:cxn ang="0">
                <a:pos x="15150" y="15736"/>
              </a:cxn>
              <a:cxn ang="0">
                <a:pos x="6017" y="14929"/>
              </a:cxn>
              <a:cxn ang="0">
                <a:pos x="8144" y="15406"/>
              </a:cxn>
              <a:cxn ang="0">
                <a:pos x="14490" y="16507"/>
              </a:cxn>
              <a:cxn ang="0">
                <a:pos x="13536" y="16873"/>
              </a:cxn>
              <a:cxn ang="0">
                <a:pos x="12216" y="17020"/>
              </a:cxn>
              <a:cxn ang="0">
                <a:pos x="11189" y="17901"/>
              </a:cxn>
              <a:cxn ang="0">
                <a:pos x="10418" y="18121"/>
              </a:cxn>
              <a:cxn ang="0">
                <a:pos x="11335" y="2348"/>
              </a:cxn>
              <a:cxn ang="0">
                <a:pos x="14747" y="15149"/>
              </a:cxn>
              <a:cxn ang="0">
                <a:pos x="6970" y="18304"/>
              </a:cxn>
              <a:cxn ang="0">
                <a:pos x="2752" y="11518"/>
              </a:cxn>
              <a:cxn ang="0">
                <a:pos x="845" y="4145"/>
              </a:cxn>
              <a:cxn ang="0">
                <a:pos x="9868" y="17937"/>
              </a:cxn>
              <a:cxn ang="0">
                <a:pos x="8841" y="18781"/>
              </a:cxn>
              <a:cxn ang="0">
                <a:pos x="7961" y="18818"/>
              </a:cxn>
              <a:cxn ang="0">
                <a:pos x="7557" y="18781"/>
              </a:cxn>
              <a:cxn ang="0">
                <a:pos x="6750" y="19221"/>
              </a:cxn>
              <a:cxn ang="0">
                <a:pos x="9721" y="37"/>
              </a:cxn>
              <a:cxn ang="0">
                <a:pos x="221" y="4292"/>
              </a:cxn>
              <a:cxn ang="0">
                <a:pos x="3522" y="15003"/>
              </a:cxn>
              <a:cxn ang="0">
                <a:pos x="6237" y="19661"/>
              </a:cxn>
              <a:cxn ang="0">
                <a:pos x="14894" y="16690"/>
              </a:cxn>
              <a:cxn ang="0">
                <a:pos x="14710" y="10564"/>
              </a:cxn>
              <a:cxn ang="0">
                <a:pos x="10345" y="0"/>
              </a:cxn>
            </a:cxnLst>
            <a:rect l="T0" t="T1" r="T2" b="T3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Shape 248"/>
          <p:cNvSpPr>
            <a:spLocks/>
          </p:cNvSpPr>
          <p:nvPr/>
        </p:nvSpPr>
        <p:spPr bwMode="auto">
          <a:xfrm>
            <a:off x="-34925" y="3367088"/>
            <a:ext cx="442913" cy="504825"/>
          </a:xfrm>
          <a:custGeom>
            <a:avLst/>
            <a:gdLst>
              <a:gd name="T0" fmla="*/ 0 w 15627"/>
              <a:gd name="T1" fmla="*/ 0 h 17792"/>
              <a:gd name="T2" fmla="*/ 15627 w 15627"/>
              <a:gd name="T3" fmla="*/ 17792 h 17792"/>
            </a:gdLst>
            <a:ahLst/>
            <a:cxnLst>
              <a:cxn ang="0">
                <a:pos x="9721" y="2311"/>
              </a:cxn>
              <a:cxn ang="0">
                <a:pos x="10235" y="1981"/>
              </a:cxn>
              <a:cxn ang="0">
                <a:pos x="3485" y="1101"/>
              </a:cxn>
              <a:cxn ang="0">
                <a:pos x="4696" y="2972"/>
              </a:cxn>
              <a:cxn ang="0">
                <a:pos x="5173" y="2642"/>
              </a:cxn>
              <a:cxn ang="0">
                <a:pos x="4146" y="1394"/>
              </a:cxn>
              <a:cxn ang="0">
                <a:pos x="14673" y="4329"/>
              </a:cxn>
              <a:cxn ang="0">
                <a:pos x="13536" y="5173"/>
              </a:cxn>
              <a:cxn ang="0">
                <a:pos x="14857" y="4806"/>
              </a:cxn>
              <a:cxn ang="0">
                <a:pos x="15627" y="4329"/>
              </a:cxn>
              <a:cxn ang="0">
                <a:pos x="1064" y="7960"/>
              </a:cxn>
              <a:cxn ang="0">
                <a:pos x="111" y="8694"/>
              </a:cxn>
              <a:cxn ang="0">
                <a:pos x="2532" y="7667"/>
              </a:cxn>
              <a:cxn ang="0">
                <a:pos x="6933" y="8474"/>
              </a:cxn>
              <a:cxn ang="0">
                <a:pos x="7924" y="8657"/>
              </a:cxn>
              <a:cxn ang="0">
                <a:pos x="9611" y="8657"/>
              </a:cxn>
              <a:cxn ang="0">
                <a:pos x="8988" y="8547"/>
              </a:cxn>
              <a:cxn ang="0">
                <a:pos x="8071" y="8107"/>
              </a:cxn>
              <a:cxn ang="0">
                <a:pos x="6787" y="7850"/>
              </a:cxn>
              <a:cxn ang="0">
                <a:pos x="13279" y="12069"/>
              </a:cxn>
              <a:cxn ang="0">
                <a:pos x="14160" y="12252"/>
              </a:cxn>
              <a:cxn ang="0">
                <a:pos x="13023" y="11005"/>
              </a:cxn>
              <a:cxn ang="0">
                <a:pos x="10822" y="4035"/>
              </a:cxn>
              <a:cxn ang="0">
                <a:pos x="12436" y="6530"/>
              </a:cxn>
              <a:cxn ang="0">
                <a:pos x="11812" y="9428"/>
              </a:cxn>
              <a:cxn ang="0">
                <a:pos x="8804" y="13573"/>
              </a:cxn>
              <a:cxn ang="0">
                <a:pos x="9391" y="9391"/>
              </a:cxn>
              <a:cxn ang="0">
                <a:pos x="7337" y="13719"/>
              </a:cxn>
              <a:cxn ang="0">
                <a:pos x="6677" y="10125"/>
              </a:cxn>
              <a:cxn ang="0">
                <a:pos x="6273" y="9391"/>
              </a:cxn>
              <a:cxn ang="0">
                <a:pos x="4623" y="13132"/>
              </a:cxn>
              <a:cxn ang="0">
                <a:pos x="4512" y="9428"/>
              </a:cxn>
              <a:cxn ang="0">
                <a:pos x="4586" y="5429"/>
              </a:cxn>
              <a:cxn ang="0">
                <a:pos x="7117" y="3339"/>
              </a:cxn>
              <a:cxn ang="0">
                <a:pos x="6860" y="14270"/>
              </a:cxn>
              <a:cxn ang="0">
                <a:pos x="9061" y="14893"/>
              </a:cxn>
              <a:cxn ang="0">
                <a:pos x="4292" y="14013"/>
              </a:cxn>
              <a:cxn ang="0">
                <a:pos x="3816" y="13463"/>
              </a:cxn>
              <a:cxn ang="0">
                <a:pos x="4256" y="15737"/>
              </a:cxn>
              <a:cxn ang="0">
                <a:pos x="4146" y="14453"/>
              </a:cxn>
              <a:cxn ang="0">
                <a:pos x="8768" y="15884"/>
              </a:cxn>
              <a:cxn ang="0">
                <a:pos x="6016" y="15774"/>
              </a:cxn>
              <a:cxn ang="0">
                <a:pos x="3926" y="14490"/>
              </a:cxn>
              <a:cxn ang="0">
                <a:pos x="5026" y="16617"/>
              </a:cxn>
              <a:cxn ang="0">
                <a:pos x="5723" y="16581"/>
              </a:cxn>
              <a:cxn ang="0">
                <a:pos x="6200" y="16947"/>
              </a:cxn>
              <a:cxn ang="0">
                <a:pos x="7080" y="16581"/>
              </a:cxn>
              <a:cxn ang="0">
                <a:pos x="8034" y="2678"/>
              </a:cxn>
              <a:cxn ang="0">
                <a:pos x="5026" y="3962"/>
              </a:cxn>
              <a:cxn ang="0">
                <a:pos x="3632" y="7043"/>
              </a:cxn>
              <a:cxn ang="0">
                <a:pos x="4109" y="12215"/>
              </a:cxn>
              <a:cxn ang="0">
                <a:pos x="3339" y="14160"/>
              </a:cxn>
              <a:cxn ang="0">
                <a:pos x="3082" y="15370"/>
              </a:cxn>
              <a:cxn ang="0">
                <a:pos x="3926" y="15957"/>
              </a:cxn>
              <a:cxn ang="0">
                <a:pos x="4329" y="17057"/>
              </a:cxn>
              <a:cxn ang="0">
                <a:pos x="6860" y="17791"/>
              </a:cxn>
              <a:cxn ang="0">
                <a:pos x="8327" y="17021"/>
              </a:cxn>
              <a:cxn ang="0">
                <a:pos x="9281" y="15700"/>
              </a:cxn>
              <a:cxn ang="0">
                <a:pos x="9575" y="14783"/>
              </a:cxn>
              <a:cxn ang="0">
                <a:pos x="9905" y="12472"/>
              </a:cxn>
              <a:cxn ang="0">
                <a:pos x="12803" y="8657"/>
              </a:cxn>
              <a:cxn ang="0">
                <a:pos x="12252" y="4769"/>
              </a:cxn>
              <a:cxn ang="0">
                <a:pos x="8694" y="2715"/>
              </a:cxn>
            </a:cxnLst>
            <a:rect l="T0" t="T1" r="T2" b="T3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hape 249"/>
          <p:cNvSpPr>
            <a:spLocks/>
          </p:cNvSpPr>
          <p:nvPr/>
        </p:nvSpPr>
        <p:spPr bwMode="auto">
          <a:xfrm>
            <a:off x="8818563" y="3440113"/>
            <a:ext cx="412750" cy="508000"/>
          </a:xfrm>
          <a:custGeom>
            <a:avLst/>
            <a:gdLst>
              <a:gd name="T0" fmla="*/ 0 w 14601"/>
              <a:gd name="T1" fmla="*/ 0 h 17901"/>
              <a:gd name="T2" fmla="*/ 14601 w 14601"/>
              <a:gd name="T3" fmla="*/ 17901 h 17901"/>
            </a:gdLst>
            <a:ahLst/>
            <a:cxnLst>
              <a:cxn ang="0">
                <a:pos x="6897" y="3448"/>
              </a:cxn>
              <a:cxn ang="0">
                <a:pos x="6237" y="5062"/>
              </a:cxn>
              <a:cxn ang="0">
                <a:pos x="5797" y="3705"/>
              </a:cxn>
              <a:cxn ang="0">
                <a:pos x="7741" y="4182"/>
              </a:cxn>
              <a:cxn ang="0">
                <a:pos x="3706" y="4145"/>
              </a:cxn>
              <a:cxn ang="0">
                <a:pos x="2972" y="5466"/>
              </a:cxn>
              <a:cxn ang="0">
                <a:pos x="1101" y="5649"/>
              </a:cxn>
              <a:cxn ang="0">
                <a:pos x="11556" y="8254"/>
              </a:cxn>
              <a:cxn ang="0">
                <a:pos x="11152" y="8804"/>
              </a:cxn>
              <a:cxn ang="0">
                <a:pos x="10015" y="5246"/>
              </a:cxn>
              <a:cxn ang="0">
                <a:pos x="10382" y="6053"/>
              </a:cxn>
              <a:cxn ang="0">
                <a:pos x="11336" y="6933"/>
              </a:cxn>
              <a:cxn ang="0">
                <a:pos x="9832" y="7447"/>
              </a:cxn>
              <a:cxn ang="0">
                <a:pos x="9648" y="8437"/>
              </a:cxn>
              <a:cxn ang="0">
                <a:pos x="8474" y="7777"/>
              </a:cxn>
              <a:cxn ang="0">
                <a:pos x="7374" y="7227"/>
              </a:cxn>
              <a:cxn ang="0">
                <a:pos x="6750" y="6456"/>
              </a:cxn>
              <a:cxn ang="0">
                <a:pos x="10565" y="10161"/>
              </a:cxn>
              <a:cxn ang="0">
                <a:pos x="2422" y="9134"/>
              </a:cxn>
              <a:cxn ang="0">
                <a:pos x="6897" y="8620"/>
              </a:cxn>
              <a:cxn ang="0">
                <a:pos x="7080" y="9684"/>
              </a:cxn>
              <a:cxn ang="0">
                <a:pos x="5577" y="10088"/>
              </a:cxn>
              <a:cxn ang="0">
                <a:pos x="8621" y="10088"/>
              </a:cxn>
              <a:cxn ang="0">
                <a:pos x="8658" y="10271"/>
              </a:cxn>
              <a:cxn ang="0">
                <a:pos x="8291" y="12289"/>
              </a:cxn>
              <a:cxn ang="0">
                <a:pos x="9061" y="4072"/>
              </a:cxn>
              <a:cxn ang="0">
                <a:pos x="8108" y="5356"/>
              </a:cxn>
              <a:cxn ang="0">
                <a:pos x="7447" y="6823"/>
              </a:cxn>
              <a:cxn ang="0">
                <a:pos x="6640" y="8070"/>
              </a:cxn>
              <a:cxn ang="0">
                <a:pos x="9355" y="9501"/>
              </a:cxn>
              <a:cxn ang="0">
                <a:pos x="7851" y="8877"/>
              </a:cxn>
              <a:cxn ang="0">
                <a:pos x="4549" y="8987"/>
              </a:cxn>
              <a:cxn ang="0">
                <a:pos x="6310" y="10968"/>
              </a:cxn>
              <a:cxn ang="0">
                <a:pos x="6494" y="12582"/>
              </a:cxn>
              <a:cxn ang="0">
                <a:pos x="6017" y="12582"/>
              </a:cxn>
              <a:cxn ang="0">
                <a:pos x="4953" y="12876"/>
              </a:cxn>
              <a:cxn ang="0">
                <a:pos x="3669" y="11555"/>
              </a:cxn>
              <a:cxn ang="0">
                <a:pos x="2312" y="11738"/>
              </a:cxn>
              <a:cxn ang="0">
                <a:pos x="2605" y="8841"/>
              </a:cxn>
              <a:cxn ang="0">
                <a:pos x="1248" y="5906"/>
              </a:cxn>
              <a:cxn ang="0">
                <a:pos x="2642" y="7080"/>
              </a:cxn>
              <a:cxn ang="0">
                <a:pos x="5246" y="4916"/>
              </a:cxn>
              <a:cxn ang="0">
                <a:pos x="4696" y="2861"/>
              </a:cxn>
              <a:cxn ang="0">
                <a:pos x="5356" y="16580"/>
              </a:cxn>
              <a:cxn ang="0">
                <a:pos x="5026" y="16580"/>
              </a:cxn>
              <a:cxn ang="0">
                <a:pos x="8915" y="771"/>
              </a:cxn>
              <a:cxn ang="0">
                <a:pos x="2715" y="3045"/>
              </a:cxn>
              <a:cxn ang="0">
                <a:pos x="698" y="10638"/>
              </a:cxn>
              <a:cxn ang="0">
                <a:pos x="8621" y="12802"/>
              </a:cxn>
              <a:cxn ang="0">
                <a:pos x="11739" y="5172"/>
              </a:cxn>
              <a:cxn ang="0">
                <a:pos x="9501" y="1394"/>
              </a:cxn>
              <a:cxn ang="0">
                <a:pos x="14013" y="6713"/>
              </a:cxn>
              <a:cxn ang="0">
                <a:pos x="9391" y="14966"/>
              </a:cxn>
              <a:cxn ang="0">
                <a:pos x="3669" y="14123"/>
              </a:cxn>
              <a:cxn ang="0">
                <a:pos x="3376" y="14746"/>
              </a:cxn>
              <a:cxn ang="0">
                <a:pos x="1982" y="17571"/>
              </a:cxn>
              <a:cxn ang="0">
                <a:pos x="7667" y="17167"/>
              </a:cxn>
              <a:cxn ang="0">
                <a:pos x="9428" y="15480"/>
              </a:cxn>
              <a:cxn ang="0">
                <a:pos x="14600" y="7703"/>
              </a:cxn>
              <a:cxn ang="0">
                <a:pos x="10308" y="441"/>
              </a:cxn>
            </a:cxnLst>
            <a:rect l="T0" t="T1" r="T2" b="T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Shape 250"/>
          <p:cNvSpPr>
            <a:spLocks/>
          </p:cNvSpPr>
          <p:nvPr/>
        </p:nvSpPr>
        <p:spPr bwMode="auto">
          <a:xfrm>
            <a:off x="8742363" y="4167188"/>
            <a:ext cx="495300" cy="339725"/>
          </a:xfrm>
          <a:custGeom>
            <a:avLst/>
            <a:gdLst>
              <a:gd name="T0" fmla="*/ 0 w 17461"/>
              <a:gd name="T1" fmla="*/ 0 h 11995"/>
              <a:gd name="T2" fmla="*/ 17461 w 17461"/>
              <a:gd name="T3" fmla="*/ 11995 h 11995"/>
            </a:gdLst>
            <a:ahLst/>
            <a:cxnLst>
              <a:cxn ang="0">
                <a:pos x="10051" y="2531"/>
              </a:cxn>
              <a:cxn ang="0">
                <a:pos x="9758" y="3522"/>
              </a:cxn>
              <a:cxn ang="0">
                <a:pos x="11409" y="3081"/>
              </a:cxn>
              <a:cxn ang="0">
                <a:pos x="11665" y="3522"/>
              </a:cxn>
              <a:cxn ang="0">
                <a:pos x="14967" y="2458"/>
              </a:cxn>
              <a:cxn ang="0">
                <a:pos x="14930" y="1834"/>
              </a:cxn>
              <a:cxn ang="0">
                <a:pos x="9134" y="3632"/>
              </a:cxn>
              <a:cxn ang="0">
                <a:pos x="15590" y="2348"/>
              </a:cxn>
              <a:cxn ang="0">
                <a:pos x="15297" y="2715"/>
              </a:cxn>
              <a:cxn ang="0">
                <a:pos x="10381" y="4108"/>
              </a:cxn>
              <a:cxn ang="0">
                <a:pos x="10748" y="4072"/>
              </a:cxn>
              <a:cxn ang="0">
                <a:pos x="16911" y="1541"/>
              </a:cxn>
              <a:cxn ang="0">
                <a:pos x="15737" y="2825"/>
              </a:cxn>
              <a:cxn ang="0">
                <a:pos x="15333" y="954"/>
              </a:cxn>
              <a:cxn ang="0">
                <a:pos x="9171" y="4512"/>
              </a:cxn>
              <a:cxn ang="0">
                <a:pos x="13243" y="6566"/>
              </a:cxn>
              <a:cxn ang="0">
                <a:pos x="13573" y="6750"/>
              </a:cxn>
              <a:cxn ang="0">
                <a:pos x="12105" y="7777"/>
              </a:cxn>
              <a:cxn ang="0">
                <a:pos x="12656" y="8107"/>
              </a:cxn>
              <a:cxn ang="0">
                <a:pos x="13022" y="8400"/>
              </a:cxn>
              <a:cxn ang="0">
                <a:pos x="11262" y="2568"/>
              </a:cxn>
              <a:cxn ang="0">
                <a:pos x="13096" y="3852"/>
              </a:cxn>
              <a:cxn ang="0">
                <a:pos x="5686" y="7593"/>
              </a:cxn>
              <a:cxn ang="0">
                <a:pos x="6016" y="6786"/>
              </a:cxn>
              <a:cxn ang="0">
                <a:pos x="4659" y="7336"/>
              </a:cxn>
              <a:cxn ang="0">
                <a:pos x="4622" y="6199"/>
              </a:cxn>
              <a:cxn ang="0">
                <a:pos x="5063" y="5282"/>
              </a:cxn>
              <a:cxn ang="0">
                <a:pos x="5393" y="4219"/>
              </a:cxn>
              <a:cxn ang="0">
                <a:pos x="9648" y="2128"/>
              </a:cxn>
              <a:cxn ang="0">
                <a:pos x="5796" y="9097"/>
              </a:cxn>
              <a:cxn ang="0">
                <a:pos x="3999" y="8107"/>
              </a:cxn>
              <a:cxn ang="0">
                <a:pos x="3229" y="8694"/>
              </a:cxn>
              <a:cxn ang="0">
                <a:pos x="8401" y="8584"/>
              </a:cxn>
              <a:cxn ang="0">
                <a:pos x="10895" y="6676"/>
              </a:cxn>
              <a:cxn ang="0">
                <a:pos x="2715" y="8804"/>
              </a:cxn>
              <a:cxn ang="0">
                <a:pos x="4439" y="9464"/>
              </a:cxn>
              <a:cxn ang="0">
                <a:pos x="2348" y="9317"/>
              </a:cxn>
              <a:cxn ang="0">
                <a:pos x="13426" y="8547"/>
              </a:cxn>
              <a:cxn ang="0">
                <a:pos x="11702" y="10491"/>
              </a:cxn>
              <a:cxn ang="0">
                <a:pos x="11262" y="9427"/>
              </a:cxn>
              <a:cxn ang="0">
                <a:pos x="9868" y="11005"/>
              </a:cxn>
              <a:cxn ang="0">
                <a:pos x="9758" y="10418"/>
              </a:cxn>
              <a:cxn ang="0">
                <a:pos x="8731" y="11298"/>
              </a:cxn>
              <a:cxn ang="0">
                <a:pos x="8621" y="10858"/>
              </a:cxn>
              <a:cxn ang="0">
                <a:pos x="8181" y="10308"/>
              </a:cxn>
              <a:cxn ang="0">
                <a:pos x="7594" y="10784"/>
              </a:cxn>
              <a:cxn ang="0">
                <a:pos x="7153" y="10088"/>
              </a:cxn>
              <a:cxn ang="0">
                <a:pos x="9795" y="8327"/>
              </a:cxn>
              <a:cxn ang="0">
                <a:pos x="1028" y="10931"/>
              </a:cxn>
              <a:cxn ang="0">
                <a:pos x="4072" y="10564"/>
              </a:cxn>
              <a:cxn ang="0">
                <a:pos x="514" y="11298"/>
              </a:cxn>
              <a:cxn ang="0">
                <a:pos x="13866" y="1357"/>
              </a:cxn>
              <a:cxn ang="0">
                <a:pos x="10015" y="1761"/>
              </a:cxn>
              <a:cxn ang="0">
                <a:pos x="4769" y="4219"/>
              </a:cxn>
              <a:cxn ang="0">
                <a:pos x="3339" y="7960"/>
              </a:cxn>
              <a:cxn ang="0">
                <a:pos x="37" y="11555"/>
              </a:cxn>
              <a:cxn ang="0">
                <a:pos x="3815" y="11151"/>
              </a:cxn>
              <a:cxn ang="0">
                <a:pos x="7410" y="11591"/>
              </a:cxn>
              <a:cxn ang="0">
                <a:pos x="10235" y="11812"/>
              </a:cxn>
              <a:cxn ang="0">
                <a:pos x="13279" y="9721"/>
              </a:cxn>
              <a:cxn ang="0">
                <a:pos x="14490" y="6163"/>
              </a:cxn>
              <a:cxn ang="0">
                <a:pos x="17351" y="1798"/>
              </a:cxn>
            </a:cxnLst>
            <a:rect l="T0" t="T1" r="T2" b="T3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Shape 251"/>
          <p:cNvSpPr>
            <a:spLocks/>
          </p:cNvSpPr>
          <p:nvPr/>
        </p:nvSpPr>
        <p:spPr bwMode="auto">
          <a:xfrm>
            <a:off x="8361363" y="4506913"/>
            <a:ext cx="371475" cy="385762"/>
          </a:xfrm>
          <a:custGeom>
            <a:avLst/>
            <a:gdLst>
              <a:gd name="T0" fmla="*/ 0 w 13133"/>
              <a:gd name="T1" fmla="*/ 0 h 13573"/>
              <a:gd name="T2" fmla="*/ 13133 w 13133"/>
              <a:gd name="T3" fmla="*/ 13573 h 13573"/>
            </a:gdLst>
            <a:ahLst/>
            <a:cxnLst>
              <a:cxn ang="0">
                <a:pos x="3008" y="2348"/>
              </a:cxn>
              <a:cxn ang="0">
                <a:pos x="2054" y="3412"/>
              </a:cxn>
              <a:cxn ang="0">
                <a:pos x="1908" y="2825"/>
              </a:cxn>
              <a:cxn ang="0">
                <a:pos x="2274" y="3852"/>
              </a:cxn>
              <a:cxn ang="0">
                <a:pos x="6529" y="2971"/>
              </a:cxn>
              <a:cxn ang="0">
                <a:pos x="1357" y="4439"/>
              </a:cxn>
              <a:cxn ang="0">
                <a:pos x="4218" y="3155"/>
              </a:cxn>
              <a:cxn ang="0">
                <a:pos x="5686" y="6199"/>
              </a:cxn>
              <a:cxn ang="0">
                <a:pos x="3778" y="6126"/>
              </a:cxn>
              <a:cxn ang="0">
                <a:pos x="6419" y="7483"/>
              </a:cxn>
              <a:cxn ang="0">
                <a:pos x="5062" y="4695"/>
              </a:cxn>
              <a:cxn ang="0">
                <a:pos x="9281" y="9391"/>
              </a:cxn>
              <a:cxn ang="0">
                <a:pos x="8657" y="9281"/>
              </a:cxn>
              <a:cxn ang="0">
                <a:pos x="8474" y="9317"/>
              </a:cxn>
              <a:cxn ang="0">
                <a:pos x="7997" y="9647"/>
              </a:cxn>
              <a:cxn ang="0">
                <a:pos x="10051" y="10821"/>
              </a:cxn>
              <a:cxn ang="0">
                <a:pos x="9464" y="8767"/>
              </a:cxn>
              <a:cxn ang="0">
                <a:pos x="1577" y="9721"/>
              </a:cxn>
              <a:cxn ang="0">
                <a:pos x="10454" y="9464"/>
              </a:cxn>
              <a:cxn ang="0">
                <a:pos x="10051" y="11188"/>
              </a:cxn>
              <a:cxn ang="0">
                <a:pos x="7703" y="10124"/>
              </a:cxn>
              <a:cxn ang="0">
                <a:pos x="8363" y="7850"/>
              </a:cxn>
              <a:cxn ang="0">
                <a:pos x="7336" y="10454"/>
              </a:cxn>
              <a:cxn ang="0">
                <a:pos x="10381" y="11555"/>
              </a:cxn>
              <a:cxn ang="0">
                <a:pos x="10491" y="8620"/>
              </a:cxn>
              <a:cxn ang="0">
                <a:pos x="8363" y="257"/>
              </a:cxn>
              <a:cxn ang="0">
                <a:pos x="4915" y="2531"/>
              </a:cxn>
              <a:cxn ang="0">
                <a:pos x="3338" y="1761"/>
              </a:cxn>
              <a:cxn ang="0">
                <a:pos x="3008" y="2898"/>
              </a:cxn>
              <a:cxn ang="0">
                <a:pos x="2458" y="2384"/>
              </a:cxn>
              <a:cxn ang="0">
                <a:pos x="917" y="3045"/>
              </a:cxn>
              <a:cxn ang="0">
                <a:pos x="1321" y="3998"/>
              </a:cxn>
              <a:cxn ang="0">
                <a:pos x="1137" y="5172"/>
              </a:cxn>
              <a:cxn ang="0">
                <a:pos x="1431" y="7373"/>
              </a:cxn>
              <a:cxn ang="0">
                <a:pos x="0" y="11151"/>
              </a:cxn>
              <a:cxn ang="0">
                <a:pos x="4292" y="10638"/>
              </a:cxn>
              <a:cxn ang="0">
                <a:pos x="9207" y="13426"/>
              </a:cxn>
              <a:cxn ang="0">
                <a:pos x="12582" y="13316"/>
              </a:cxn>
              <a:cxn ang="0">
                <a:pos x="9464" y="13022"/>
              </a:cxn>
              <a:cxn ang="0">
                <a:pos x="2274" y="7520"/>
              </a:cxn>
              <a:cxn ang="0">
                <a:pos x="5246" y="2825"/>
              </a:cxn>
              <a:cxn ang="0">
                <a:pos x="4659" y="4145"/>
              </a:cxn>
              <a:cxn ang="0">
                <a:pos x="5319" y="4072"/>
              </a:cxn>
              <a:cxn ang="0">
                <a:pos x="6236" y="3705"/>
              </a:cxn>
              <a:cxn ang="0">
                <a:pos x="6383" y="4145"/>
              </a:cxn>
              <a:cxn ang="0">
                <a:pos x="6676" y="5282"/>
              </a:cxn>
              <a:cxn ang="0">
                <a:pos x="7116" y="5356"/>
              </a:cxn>
              <a:cxn ang="0">
                <a:pos x="7813" y="5722"/>
              </a:cxn>
              <a:cxn ang="0">
                <a:pos x="8510" y="5906"/>
              </a:cxn>
              <a:cxn ang="0">
                <a:pos x="9097" y="5796"/>
              </a:cxn>
              <a:cxn ang="0">
                <a:pos x="9244" y="6640"/>
              </a:cxn>
              <a:cxn ang="0">
                <a:pos x="9757" y="7263"/>
              </a:cxn>
              <a:cxn ang="0">
                <a:pos x="10271" y="7813"/>
              </a:cxn>
              <a:cxn ang="0">
                <a:pos x="10931" y="8510"/>
              </a:cxn>
              <a:cxn ang="0">
                <a:pos x="11518" y="9097"/>
              </a:cxn>
              <a:cxn ang="0">
                <a:pos x="12325" y="9024"/>
              </a:cxn>
              <a:cxn ang="0">
                <a:pos x="12582" y="9831"/>
              </a:cxn>
              <a:cxn ang="0">
                <a:pos x="12692" y="10858"/>
              </a:cxn>
              <a:cxn ang="0">
                <a:pos x="12692" y="12692"/>
              </a:cxn>
              <a:cxn ang="0">
                <a:pos x="12839" y="9060"/>
              </a:cxn>
              <a:cxn ang="0">
                <a:pos x="8987" y="4439"/>
              </a:cxn>
            </a:cxnLst>
            <a:rect l="T0" t="T1" r="T2" b="T3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Shape 252"/>
          <p:cNvSpPr>
            <a:spLocks/>
          </p:cNvSpPr>
          <p:nvPr/>
        </p:nvSpPr>
        <p:spPr bwMode="auto">
          <a:xfrm>
            <a:off x="-77788" y="1487488"/>
            <a:ext cx="339726" cy="401637"/>
          </a:xfrm>
          <a:custGeom>
            <a:avLst/>
            <a:gdLst>
              <a:gd name="T0" fmla="*/ 0 w 9391"/>
              <a:gd name="T1" fmla="*/ 0 h 11079"/>
              <a:gd name="T2" fmla="*/ 9391 w 9391"/>
              <a:gd name="T3" fmla="*/ 11079 h 11079"/>
            </a:gdLst>
            <a:ahLst/>
            <a:cxnLst>
              <a:cxn ang="0">
                <a:pos x="4842" y="1138"/>
              </a:cxn>
              <a:cxn ang="0">
                <a:pos x="4366" y="661"/>
              </a:cxn>
              <a:cxn ang="0">
                <a:pos x="3375" y="6493"/>
              </a:cxn>
              <a:cxn ang="0">
                <a:pos x="5649" y="4439"/>
              </a:cxn>
              <a:cxn ang="0">
                <a:pos x="6200" y="5833"/>
              </a:cxn>
              <a:cxn ang="0">
                <a:pos x="5649" y="6383"/>
              </a:cxn>
              <a:cxn ang="0">
                <a:pos x="5319" y="6933"/>
              </a:cxn>
              <a:cxn ang="0">
                <a:pos x="5209" y="6383"/>
              </a:cxn>
              <a:cxn ang="0">
                <a:pos x="4696" y="7043"/>
              </a:cxn>
              <a:cxn ang="0">
                <a:pos x="4953" y="5906"/>
              </a:cxn>
              <a:cxn ang="0">
                <a:pos x="4659" y="5796"/>
              </a:cxn>
              <a:cxn ang="0">
                <a:pos x="3669" y="6786"/>
              </a:cxn>
              <a:cxn ang="0">
                <a:pos x="3999" y="6163"/>
              </a:cxn>
              <a:cxn ang="0">
                <a:pos x="3595" y="6090"/>
              </a:cxn>
              <a:cxn ang="0">
                <a:pos x="4439" y="5246"/>
              </a:cxn>
              <a:cxn ang="0">
                <a:pos x="3082" y="6126"/>
              </a:cxn>
              <a:cxn ang="0">
                <a:pos x="4292" y="4622"/>
              </a:cxn>
              <a:cxn ang="0">
                <a:pos x="3228" y="5209"/>
              </a:cxn>
              <a:cxn ang="0">
                <a:pos x="4953" y="4219"/>
              </a:cxn>
              <a:cxn ang="0">
                <a:pos x="1321" y="8987"/>
              </a:cxn>
              <a:cxn ang="0">
                <a:pos x="697" y="9134"/>
              </a:cxn>
              <a:cxn ang="0">
                <a:pos x="8731" y="8731"/>
              </a:cxn>
              <a:cxn ang="0">
                <a:pos x="8877" y="9097"/>
              </a:cxn>
              <a:cxn ang="0">
                <a:pos x="8217" y="9171"/>
              </a:cxn>
              <a:cxn ang="0">
                <a:pos x="4989" y="9538"/>
              </a:cxn>
              <a:cxn ang="0">
                <a:pos x="4549" y="10308"/>
              </a:cxn>
              <a:cxn ang="0">
                <a:pos x="4806" y="0"/>
              </a:cxn>
              <a:cxn ang="0">
                <a:pos x="3779" y="624"/>
              </a:cxn>
              <a:cxn ang="0">
                <a:pos x="4182" y="1871"/>
              </a:cxn>
              <a:cxn ang="0">
                <a:pos x="4329" y="3669"/>
              </a:cxn>
              <a:cxn ang="0">
                <a:pos x="3339" y="4549"/>
              </a:cxn>
              <a:cxn ang="0">
                <a:pos x="2642" y="5906"/>
              </a:cxn>
              <a:cxn ang="0">
                <a:pos x="1431" y="7850"/>
              </a:cxn>
              <a:cxn ang="0">
                <a:pos x="257" y="8437"/>
              </a:cxn>
              <a:cxn ang="0">
                <a:pos x="257" y="9684"/>
              </a:cxn>
              <a:cxn ang="0">
                <a:pos x="1798" y="9648"/>
              </a:cxn>
              <a:cxn ang="0">
                <a:pos x="1651" y="8584"/>
              </a:cxn>
              <a:cxn ang="0">
                <a:pos x="2642" y="7337"/>
              </a:cxn>
              <a:cxn ang="0">
                <a:pos x="4366" y="7410"/>
              </a:cxn>
              <a:cxn ang="0">
                <a:pos x="3999" y="9574"/>
              </a:cxn>
              <a:cxn ang="0">
                <a:pos x="4072" y="10821"/>
              </a:cxn>
              <a:cxn ang="0">
                <a:pos x="5283" y="10932"/>
              </a:cxn>
              <a:cxn ang="0">
                <a:pos x="5393" y="9794"/>
              </a:cxn>
              <a:cxn ang="0">
                <a:pos x="4806" y="7960"/>
              </a:cxn>
              <a:cxn ang="0">
                <a:pos x="6310" y="6933"/>
              </a:cxn>
              <a:cxn ang="0">
                <a:pos x="7667" y="8584"/>
              </a:cxn>
              <a:cxn ang="0">
                <a:pos x="7594" y="9758"/>
              </a:cxn>
              <a:cxn ang="0">
                <a:pos x="8694" y="10125"/>
              </a:cxn>
              <a:cxn ang="0">
                <a:pos x="9391" y="8914"/>
              </a:cxn>
              <a:cxn ang="0">
                <a:pos x="8364" y="8290"/>
              </a:cxn>
              <a:cxn ang="0">
                <a:pos x="7227" y="7153"/>
              </a:cxn>
              <a:cxn ang="0">
                <a:pos x="6603" y="5869"/>
              </a:cxn>
              <a:cxn ang="0">
                <a:pos x="5613" y="3962"/>
              </a:cxn>
              <a:cxn ang="0">
                <a:pos x="4696" y="2165"/>
              </a:cxn>
              <a:cxn ang="0">
                <a:pos x="5613" y="1284"/>
              </a:cxn>
              <a:cxn ang="0">
                <a:pos x="5356" y="147"/>
              </a:cxn>
            </a:cxnLst>
            <a:rect l="T0" t="T1" r="T2" b="T3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Shape 253"/>
          <p:cNvSpPr>
            <a:spLocks/>
          </p:cNvSpPr>
          <p:nvPr/>
        </p:nvSpPr>
        <p:spPr bwMode="auto">
          <a:xfrm>
            <a:off x="8051800" y="4826000"/>
            <a:ext cx="590550" cy="412750"/>
          </a:xfrm>
          <a:custGeom>
            <a:avLst/>
            <a:gdLst>
              <a:gd name="T0" fmla="*/ 0 w 20800"/>
              <a:gd name="T1" fmla="*/ 0 h 14600"/>
              <a:gd name="T2" fmla="*/ 20800 w 20800"/>
              <a:gd name="T3" fmla="*/ 14600 h 14600"/>
            </a:gdLst>
            <a:ahLst/>
            <a:cxnLst>
              <a:cxn ang="0">
                <a:pos x="5760" y="1028"/>
              </a:cxn>
              <a:cxn ang="0">
                <a:pos x="5063" y="3375"/>
              </a:cxn>
              <a:cxn ang="0">
                <a:pos x="3706" y="3449"/>
              </a:cxn>
              <a:cxn ang="0">
                <a:pos x="3339" y="2935"/>
              </a:cxn>
              <a:cxn ang="0">
                <a:pos x="3082" y="2385"/>
              </a:cxn>
              <a:cxn ang="0">
                <a:pos x="3302" y="1578"/>
              </a:cxn>
              <a:cxn ang="0">
                <a:pos x="9905" y="3375"/>
              </a:cxn>
              <a:cxn ang="0">
                <a:pos x="9245" y="3926"/>
              </a:cxn>
              <a:cxn ang="0">
                <a:pos x="1505" y="4329"/>
              </a:cxn>
              <a:cxn ang="0">
                <a:pos x="1395" y="5136"/>
              </a:cxn>
              <a:cxn ang="0">
                <a:pos x="1468" y="4439"/>
              </a:cxn>
              <a:cxn ang="0">
                <a:pos x="8768" y="6677"/>
              </a:cxn>
              <a:cxn ang="0">
                <a:pos x="7741" y="7741"/>
              </a:cxn>
              <a:cxn ang="0">
                <a:pos x="7227" y="7264"/>
              </a:cxn>
              <a:cxn ang="0">
                <a:pos x="7337" y="6347"/>
              </a:cxn>
              <a:cxn ang="0">
                <a:pos x="4256" y="184"/>
              </a:cxn>
              <a:cxn ang="0">
                <a:pos x="2495" y="3339"/>
              </a:cxn>
              <a:cxn ang="0">
                <a:pos x="1" y="5136"/>
              </a:cxn>
              <a:cxn ang="0">
                <a:pos x="2055" y="5760"/>
              </a:cxn>
              <a:cxn ang="0">
                <a:pos x="2862" y="3522"/>
              </a:cxn>
              <a:cxn ang="0">
                <a:pos x="5980" y="4916"/>
              </a:cxn>
              <a:cxn ang="0">
                <a:pos x="6053" y="7300"/>
              </a:cxn>
              <a:cxn ang="0">
                <a:pos x="7741" y="8474"/>
              </a:cxn>
              <a:cxn ang="0">
                <a:pos x="8878" y="5907"/>
              </a:cxn>
              <a:cxn ang="0">
                <a:pos x="10639" y="3559"/>
              </a:cxn>
              <a:cxn ang="0">
                <a:pos x="8474" y="3559"/>
              </a:cxn>
              <a:cxn ang="0">
                <a:pos x="7411" y="5466"/>
              </a:cxn>
              <a:cxn ang="0">
                <a:pos x="6053" y="3339"/>
              </a:cxn>
              <a:cxn ang="0">
                <a:pos x="6090" y="478"/>
              </a:cxn>
              <a:cxn ang="0">
                <a:pos x="16141" y="8034"/>
              </a:cxn>
              <a:cxn ang="0">
                <a:pos x="15114" y="9061"/>
              </a:cxn>
              <a:cxn ang="0">
                <a:pos x="14784" y="8584"/>
              </a:cxn>
              <a:cxn ang="0">
                <a:pos x="14417" y="8107"/>
              </a:cxn>
              <a:cxn ang="0">
                <a:pos x="14233" y="7667"/>
              </a:cxn>
              <a:cxn ang="0">
                <a:pos x="14270" y="6934"/>
              </a:cxn>
              <a:cxn ang="0">
                <a:pos x="5797" y="9831"/>
              </a:cxn>
              <a:cxn ang="0">
                <a:pos x="5100" y="9245"/>
              </a:cxn>
              <a:cxn ang="0">
                <a:pos x="5687" y="8621"/>
              </a:cxn>
              <a:cxn ang="0">
                <a:pos x="4256" y="9978"/>
              </a:cxn>
              <a:cxn ang="0">
                <a:pos x="6200" y="9134"/>
              </a:cxn>
              <a:cxn ang="0">
                <a:pos x="20176" y="10638"/>
              </a:cxn>
              <a:cxn ang="0">
                <a:pos x="19222" y="11776"/>
              </a:cxn>
              <a:cxn ang="0">
                <a:pos x="19626" y="10822"/>
              </a:cxn>
              <a:cxn ang="0">
                <a:pos x="19772" y="10418"/>
              </a:cxn>
              <a:cxn ang="0">
                <a:pos x="17498" y="12803"/>
              </a:cxn>
              <a:cxn ang="0">
                <a:pos x="17021" y="13940"/>
              </a:cxn>
              <a:cxn ang="0">
                <a:pos x="16581" y="13206"/>
              </a:cxn>
              <a:cxn ang="0">
                <a:pos x="15040" y="13023"/>
              </a:cxn>
              <a:cxn ang="0">
                <a:pos x="16324" y="11959"/>
              </a:cxn>
              <a:cxn ang="0">
                <a:pos x="10052" y="7667"/>
              </a:cxn>
              <a:cxn ang="0">
                <a:pos x="12546" y="8254"/>
              </a:cxn>
              <a:cxn ang="0">
                <a:pos x="13243" y="10198"/>
              </a:cxn>
              <a:cxn ang="0">
                <a:pos x="15481" y="11629"/>
              </a:cxn>
              <a:cxn ang="0">
                <a:pos x="14747" y="13720"/>
              </a:cxn>
              <a:cxn ang="0">
                <a:pos x="18305" y="13536"/>
              </a:cxn>
              <a:cxn ang="0">
                <a:pos x="19662" y="12399"/>
              </a:cxn>
              <a:cxn ang="0">
                <a:pos x="19919" y="9941"/>
              </a:cxn>
              <a:cxn ang="0">
                <a:pos x="17608" y="12032"/>
              </a:cxn>
              <a:cxn ang="0">
                <a:pos x="15444" y="10822"/>
              </a:cxn>
              <a:cxn ang="0">
                <a:pos x="16581" y="7631"/>
              </a:cxn>
            </a:cxnLst>
            <a:rect l="T0" t="T1" r="T2" b="T3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Shape 254"/>
          <p:cNvSpPr>
            <a:spLocks/>
          </p:cNvSpPr>
          <p:nvPr/>
        </p:nvSpPr>
        <p:spPr bwMode="auto">
          <a:xfrm>
            <a:off x="8051800" y="4132263"/>
            <a:ext cx="388938" cy="409575"/>
          </a:xfrm>
          <a:custGeom>
            <a:avLst/>
            <a:gdLst>
              <a:gd name="T0" fmla="*/ 0 w 13683"/>
              <a:gd name="T1" fmla="*/ 0 h 14417"/>
              <a:gd name="T2" fmla="*/ 13683 w 13683"/>
              <a:gd name="T3" fmla="*/ 14417 h 14417"/>
            </a:gdLst>
            <a:ahLst/>
            <a:cxnLst>
              <a:cxn ang="0">
                <a:pos x="9721" y="4402"/>
              </a:cxn>
              <a:cxn ang="0">
                <a:pos x="9024" y="5833"/>
              </a:cxn>
              <a:cxn ang="0">
                <a:pos x="9354" y="2532"/>
              </a:cxn>
              <a:cxn ang="0">
                <a:pos x="9170" y="2018"/>
              </a:cxn>
              <a:cxn ang="0">
                <a:pos x="10271" y="4256"/>
              </a:cxn>
              <a:cxn ang="0">
                <a:pos x="9977" y="5649"/>
              </a:cxn>
              <a:cxn ang="0">
                <a:pos x="7556" y="6530"/>
              </a:cxn>
              <a:cxn ang="0">
                <a:pos x="5246" y="4879"/>
              </a:cxn>
              <a:cxn ang="0">
                <a:pos x="6273" y="2018"/>
              </a:cxn>
              <a:cxn ang="0">
                <a:pos x="6749" y="6897"/>
              </a:cxn>
              <a:cxn ang="0">
                <a:pos x="1651" y="6860"/>
              </a:cxn>
              <a:cxn ang="0">
                <a:pos x="1504" y="7594"/>
              </a:cxn>
              <a:cxn ang="0">
                <a:pos x="2861" y="5539"/>
              </a:cxn>
              <a:cxn ang="0">
                <a:pos x="4769" y="5246"/>
              </a:cxn>
              <a:cxn ang="0">
                <a:pos x="6236" y="7080"/>
              </a:cxn>
              <a:cxn ang="0">
                <a:pos x="3998" y="9354"/>
              </a:cxn>
              <a:cxn ang="0">
                <a:pos x="2054" y="9098"/>
              </a:cxn>
              <a:cxn ang="0">
                <a:pos x="1101" y="6933"/>
              </a:cxn>
              <a:cxn ang="0">
                <a:pos x="2641" y="4953"/>
              </a:cxn>
              <a:cxn ang="0">
                <a:pos x="8914" y="8070"/>
              </a:cxn>
              <a:cxn ang="0">
                <a:pos x="10381" y="9501"/>
              </a:cxn>
              <a:cxn ang="0">
                <a:pos x="9647" y="8401"/>
              </a:cxn>
              <a:cxn ang="0">
                <a:pos x="5576" y="9318"/>
              </a:cxn>
              <a:cxn ang="0">
                <a:pos x="6860" y="11372"/>
              </a:cxn>
              <a:cxn ang="0">
                <a:pos x="7080" y="10932"/>
              </a:cxn>
              <a:cxn ang="0">
                <a:pos x="8730" y="6970"/>
              </a:cxn>
              <a:cxn ang="0">
                <a:pos x="9867" y="7814"/>
              </a:cxn>
              <a:cxn ang="0">
                <a:pos x="10564" y="10271"/>
              </a:cxn>
              <a:cxn ang="0">
                <a:pos x="9024" y="11922"/>
              </a:cxn>
              <a:cxn ang="0">
                <a:pos x="6493" y="11665"/>
              </a:cxn>
              <a:cxn ang="0">
                <a:pos x="5209" y="9758"/>
              </a:cxn>
              <a:cxn ang="0">
                <a:pos x="6383" y="7594"/>
              </a:cxn>
              <a:cxn ang="0">
                <a:pos x="4769" y="1"/>
              </a:cxn>
              <a:cxn ang="0">
                <a:pos x="5539" y="1101"/>
              </a:cxn>
              <a:cxn ang="0">
                <a:pos x="4622" y="4072"/>
              </a:cxn>
              <a:cxn ang="0">
                <a:pos x="2568" y="4366"/>
              </a:cxn>
              <a:cxn ang="0">
                <a:pos x="1504" y="4622"/>
              </a:cxn>
              <a:cxn ang="0">
                <a:pos x="770" y="6713"/>
              </a:cxn>
              <a:cxn ang="0">
                <a:pos x="110" y="7227"/>
              </a:cxn>
              <a:cxn ang="0">
                <a:pos x="660" y="7997"/>
              </a:cxn>
              <a:cxn ang="0">
                <a:pos x="1577" y="9831"/>
              </a:cxn>
              <a:cxn ang="0">
                <a:pos x="1174" y="11078"/>
              </a:cxn>
              <a:cxn ang="0">
                <a:pos x="1834" y="10491"/>
              </a:cxn>
              <a:cxn ang="0">
                <a:pos x="4035" y="10051"/>
              </a:cxn>
              <a:cxn ang="0">
                <a:pos x="5429" y="11115"/>
              </a:cxn>
              <a:cxn ang="0">
                <a:pos x="5722" y="12692"/>
              </a:cxn>
              <a:cxn ang="0">
                <a:pos x="5502" y="14343"/>
              </a:cxn>
              <a:cxn ang="0">
                <a:pos x="6089" y="13463"/>
              </a:cxn>
              <a:cxn ang="0">
                <a:pos x="8950" y="12509"/>
              </a:cxn>
              <a:cxn ang="0">
                <a:pos x="9977" y="14160"/>
              </a:cxn>
              <a:cxn ang="0">
                <a:pos x="9904" y="12729"/>
              </a:cxn>
              <a:cxn ang="0">
                <a:pos x="11371" y="10088"/>
              </a:cxn>
              <a:cxn ang="0">
                <a:pos x="12875" y="9538"/>
              </a:cxn>
              <a:cxn ang="0">
                <a:pos x="13536" y="9024"/>
              </a:cxn>
              <a:cxn ang="0">
                <a:pos x="11335" y="8804"/>
              </a:cxn>
              <a:cxn ang="0">
                <a:pos x="10088" y="6713"/>
              </a:cxn>
              <a:cxn ang="0">
                <a:pos x="11078" y="4953"/>
              </a:cxn>
              <a:cxn ang="0">
                <a:pos x="11665" y="3999"/>
              </a:cxn>
              <a:cxn ang="0">
                <a:pos x="10124" y="1725"/>
              </a:cxn>
              <a:cxn ang="0">
                <a:pos x="9574" y="514"/>
              </a:cxn>
              <a:cxn ang="0">
                <a:pos x="7080" y="1174"/>
              </a:cxn>
              <a:cxn ang="0">
                <a:pos x="5942" y="808"/>
              </a:cxn>
            </a:cxnLst>
            <a:rect l="T0" t="T1" r="T2" b="T3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hape 255"/>
          <p:cNvSpPr>
            <a:spLocks/>
          </p:cNvSpPr>
          <p:nvPr/>
        </p:nvSpPr>
        <p:spPr bwMode="auto">
          <a:xfrm>
            <a:off x="7431088" y="4873625"/>
            <a:ext cx="296862" cy="211138"/>
          </a:xfrm>
          <a:custGeom>
            <a:avLst/>
            <a:gdLst>
              <a:gd name="T0" fmla="*/ 0 w 10492"/>
              <a:gd name="T1" fmla="*/ 0 h 7447"/>
              <a:gd name="T2" fmla="*/ 10492 w 10492"/>
              <a:gd name="T3" fmla="*/ 7447 h 7447"/>
            </a:gdLst>
            <a:ahLst/>
            <a:cxnLst>
              <a:cxn ang="0">
                <a:pos x="6897" y="1834"/>
              </a:cxn>
              <a:cxn ang="0">
                <a:pos x="6383" y="2128"/>
              </a:cxn>
              <a:cxn ang="0">
                <a:pos x="6200" y="2531"/>
              </a:cxn>
              <a:cxn ang="0">
                <a:pos x="6383" y="2641"/>
              </a:cxn>
              <a:cxn ang="0">
                <a:pos x="6860" y="2384"/>
              </a:cxn>
              <a:cxn ang="0">
                <a:pos x="7484" y="2274"/>
              </a:cxn>
              <a:cxn ang="0">
                <a:pos x="7924" y="2458"/>
              </a:cxn>
              <a:cxn ang="0">
                <a:pos x="7997" y="2751"/>
              </a:cxn>
              <a:cxn ang="0">
                <a:pos x="7667" y="3338"/>
              </a:cxn>
              <a:cxn ang="0">
                <a:pos x="5686" y="5869"/>
              </a:cxn>
              <a:cxn ang="0">
                <a:pos x="5686" y="6236"/>
              </a:cxn>
              <a:cxn ang="0">
                <a:pos x="5870" y="6309"/>
              </a:cxn>
              <a:cxn ang="0">
                <a:pos x="8034" y="6346"/>
              </a:cxn>
              <a:cxn ang="0">
                <a:pos x="8731" y="6383"/>
              </a:cxn>
              <a:cxn ang="0">
                <a:pos x="8878" y="6089"/>
              </a:cxn>
              <a:cxn ang="0">
                <a:pos x="8474" y="5869"/>
              </a:cxn>
              <a:cxn ang="0">
                <a:pos x="6457" y="5759"/>
              </a:cxn>
              <a:cxn ang="0">
                <a:pos x="8144" y="3595"/>
              </a:cxn>
              <a:cxn ang="0">
                <a:pos x="8474" y="2935"/>
              </a:cxn>
              <a:cxn ang="0">
                <a:pos x="8437" y="2311"/>
              </a:cxn>
              <a:cxn ang="0">
                <a:pos x="8071" y="1907"/>
              </a:cxn>
              <a:cxn ang="0">
                <a:pos x="7484" y="1761"/>
              </a:cxn>
              <a:cxn ang="0">
                <a:pos x="624" y="110"/>
              </a:cxn>
              <a:cxn ang="0">
                <a:pos x="147" y="404"/>
              </a:cxn>
              <a:cxn ang="0">
                <a:pos x="1" y="660"/>
              </a:cxn>
              <a:cxn ang="0">
                <a:pos x="257" y="844"/>
              </a:cxn>
              <a:cxn ang="0">
                <a:pos x="844" y="624"/>
              </a:cxn>
              <a:cxn ang="0">
                <a:pos x="991" y="844"/>
              </a:cxn>
              <a:cxn ang="0">
                <a:pos x="1358" y="2641"/>
              </a:cxn>
              <a:cxn ang="0">
                <a:pos x="2422" y="7410"/>
              </a:cxn>
              <a:cxn ang="0">
                <a:pos x="2752" y="7410"/>
              </a:cxn>
              <a:cxn ang="0">
                <a:pos x="4072" y="4108"/>
              </a:cxn>
              <a:cxn ang="0">
                <a:pos x="7667" y="880"/>
              </a:cxn>
              <a:cxn ang="0">
                <a:pos x="9978" y="990"/>
              </a:cxn>
              <a:cxn ang="0">
                <a:pos x="10455" y="880"/>
              </a:cxn>
              <a:cxn ang="0">
                <a:pos x="10418" y="587"/>
              </a:cxn>
              <a:cxn ang="0">
                <a:pos x="10015" y="404"/>
              </a:cxn>
              <a:cxn ang="0">
                <a:pos x="7814" y="293"/>
              </a:cxn>
              <a:cxn ang="0">
                <a:pos x="4916" y="440"/>
              </a:cxn>
              <a:cxn ang="0">
                <a:pos x="4733" y="624"/>
              </a:cxn>
              <a:cxn ang="0">
                <a:pos x="1725" y="1981"/>
              </a:cxn>
              <a:cxn ang="0">
                <a:pos x="1431" y="660"/>
              </a:cxn>
              <a:cxn ang="0">
                <a:pos x="1468" y="514"/>
              </a:cxn>
              <a:cxn ang="0">
                <a:pos x="1505" y="220"/>
              </a:cxn>
              <a:cxn ang="0">
                <a:pos x="1321" y="37"/>
              </a:cxn>
            </a:cxnLst>
            <a:rect l="T0" t="T1" r="T2" b="T3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Shape 256"/>
          <p:cNvSpPr>
            <a:spLocks/>
          </p:cNvSpPr>
          <p:nvPr/>
        </p:nvSpPr>
        <p:spPr bwMode="auto">
          <a:xfrm>
            <a:off x="8750300" y="4949825"/>
            <a:ext cx="287338" cy="184150"/>
          </a:xfrm>
          <a:custGeom>
            <a:avLst/>
            <a:gdLst>
              <a:gd name="T0" fmla="*/ 0 w 10162"/>
              <a:gd name="T1" fmla="*/ 0 h 6494"/>
              <a:gd name="T2" fmla="*/ 10162 w 10162"/>
              <a:gd name="T3" fmla="*/ 6494 h 6494"/>
            </a:gdLst>
            <a:ahLst/>
            <a:cxnLst>
              <a:cxn ang="0">
                <a:pos x="8401" y="808"/>
              </a:cxn>
              <a:cxn ang="0">
                <a:pos x="8988" y="808"/>
              </a:cxn>
              <a:cxn ang="0">
                <a:pos x="9465" y="1615"/>
              </a:cxn>
              <a:cxn ang="0">
                <a:pos x="9648" y="2715"/>
              </a:cxn>
              <a:cxn ang="0">
                <a:pos x="9171" y="3669"/>
              </a:cxn>
              <a:cxn ang="0">
                <a:pos x="8327" y="3999"/>
              </a:cxn>
              <a:cxn ang="0">
                <a:pos x="7851" y="3485"/>
              </a:cxn>
              <a:cxn ang="0">
                <a:pos x="7557" y="2311"/>
              </a:cxn>
              <a:cxn ang="0">
                <a:pos x="7887" y="1028"/>
              </a:cxn>
              <a:cxn ang="0">
                <a:pos x="8401" y="147"/>
              </a:cxn>
              <a:cxn ang="0">
                <a:pos x="7667" y="551"/>
              </a:cxn>
              <a:cxn ang="0">
                <a:pos x="7154" y="1688"/>
              </a:cxn>
              <a:cxn ang="0">
                <a:pos x="7264" y="3375"/>
              </a:cxn>
              <a:cxn ang="0">
                <a:pos x="7814" y="4292"/>
              </a:cxn>
              <a:cxn ang="0">
                <a:pos x="8584" y="4512"/>
              </a:cxn>
              <a:cxn ang="0">
                <a:pos x="9318" y="4256"/>
              </a:cxn>
              <a:cxn ang="0">
                <a:pos x="10051" y="3118"/>
              </a:cxn>
              <a:cxn ang="0">
                <a:pos x="10051" y="1761"/>
              </a:cxn>
              <a:cxn ang="0">
                <a:pos x="9354" y="441"/>
              </a:cxn>
              <a:cxn ang="0">
                <a:pos x="8841" y="184"/>
              </a:cxn>
              <a:cxn ang="0">
                <a:pos x="3852" y="111"/>
              </a:cxn>
              <a:cxn ang="0">
                <a:pos x="3632" y="2458"/>
              </a:cxn>
              <a:cxn ang="0">
                <a:pos x="1028" y="2495"/>
              </a:cxn>
              <a:cxn ang="0">
                <a:pos x="551" y="2495"/>
              </a:cxn>
              <a:cxn ang="0">
                <a:pos x="367" y="184"/>
              </a:cxn>
              <a:cxn ang="0">
                <a:pos x="37" y="514"/>
              </a:cxn>
              <a:cxn ang="0">
                <a:pos x="111" y="2972"/>
              </a:cxn>
              <a:cxn ang="0">
                <a:pos x="478" y="5356"/>
              </a:cxn>
              <a:cxn ang="0">
                <a:pos x="588" y="5833"/>
              </a:cxn>
              <a:cxn ang="0">
                <a:pos x="954" y="5906"/>
              </a:cxn>
              <a:cxn ang="0">
                <a:pos x="1064" y="5466"/>
              </a:cxn>
              <a:cxn ang="0">
                <a:pos x="588" y="2935"/>
              </a:cxn>
              <a:cxn ang="0">
                <a:pos x="2862" y="2898"/>
              </a:cxn>
              <a:cxn ang="0">
                <a:pos x="3485" y="4989"/>
              </a:cxn>
              <a:cxn ang="0">
                <a:pos x="3669" y="5429"/>
              </a:cxn>
              <a:cxn ang="0">
                <a:pos x="3999" y="5209"/>
              </a:cxn>
              <a:cxn ang="0">
                <a:pos x="4146" y="1468"/>
              </a:cxn>
              <a:cxn ang="0">
                <a:pos x="4072" y="37"/>
              </a:cxn>
              <a:cxn ang="0">
                <a:pos x="5026" y="3925"/>
              </a:cxn>
              <a:cxn ang="0">
                <a:pos x="4843" y="4182"/>
              </a:cxn>
              <a:cxn ang="0">
                <a:pos x="5723" y="4219"/>
              </a:cxn>
              <a:cxn ang="0">
                <a:pos x="5026" y="5099"/>
              </a:cxn>
              <a:cxn ang="0">
                <a:pos x="4366" y="6420"/>
              </a:cxn>
              <a:cxn ang="0">
                <a:pos x="6383" y="6090"/>
              </a:cxn>
              <a:cxn ang="0">
                <a:pos x="6420" y="5760"/>
              </a:cxn>
              <a:cxn ang="0">
                <a:pos x="5026" y="5906"/>
              </a:cxn>
              <a:cxn ang="0">
                <a:pos x="6053" y="4549"/>
              </a:cxn>
              <a:cxn ang="0">
                <a:pos x="6200" y="3925"/>
              </a:cxn>
            </a:cxnLst>
            <a:rect l="T0" t="T1" r="T2" b="T3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Shape 257"/>
          <p:cNvSpPr>
            <a:spLocks/>
          </p:cNvSpPr>
          <p:nvPr/>
        </p:nvSpPr>
        <p:spPr bwMode="auto">
          <a:xfrm>
            <a:off x="8521700" y="4000500"/>
            <a:ext cx="307975" cy="384175"/>
          </a:xfrm>
          <a:custGeom>
            <a:avLst/>
            <a:gdLst>
              <a:gd name="T0" fmla="*/ 0 w 10822"/>
              <a:gd name="T1" fmla="*/ 0 h 13574"/>
              <a:gd name="T2" fmla="*/ 10822 w 10822"/>
              <a:gd name="T3" fmla="*/ 13574 h 13574"/>
            </a:gdLst>
            <a:ahLst/>
            <a:cxnLst>
              <a:cxn ang="0">
                <a:pos x="10235" y="1358"/>
              </a:cxn>
              <a:cxn ang="0">
                <a:pos x="9831" y="2129"/>
              </a:cxn>
              <a:cxn ang="0">
                <a:pos x="9648" y="3632"/>
              </a:cxn>
              <a:cxn ang="0">
                <a:pos x="9905" y="3046"/>
              </a:cxn>
              <a:cxn ang="0">
                <a:pos x="9587" y="2018"/>
              </a:cxn>
              <a:cxn ang="0">
                <a:pos x="9354" y="3963"/>
              </a:cxn>
              <a:cxn ang="0">
                <a:pos x="8107" y="3596"/>
              </a:cxn>
              <a:cxn ang="0">
                <a:pos x="8768" y="4109"/>
              </a:cxn>
              <a:cxn ang="0">
                <a:pos x="8658" y="3082"/>
              </a:cxn>
              <a:cxn ang="0">
                <a:pos x="8327" y="3522"/>
              </a:cxn>
              <a:cxn ang="0">
                <a:pos x="7410" y="5393"/>
              </a:cxn>
              <a:cxn ang="0">
                <a:pos x="7044" y="4513"/>
              </a:cxn>
              <a:cxn ang="0">
                <a:pos x="6713" y="5797"/>
              </a:cxn>
              <a:cxn ang="0">
                <a:pos x="6457" y="5613"/>
              </a:cxn>
              <a:cxn ang="0">
                <a:pos x="6053" y="5760"/>
              </a:cxn>
              <a:cxn ang="0">
                <a:pos x="5613" y="6750"/>
              </a:cxn>
              <a:cxn ang="0">
                <a:pos x="9354" y="918"/>
              </a:cxn>
              <a:cxn ang="0">
                <a:pos x="8841" y="2165"/>
              </a:cxn>
              <a:cxn ang="0">
                <a:pos x="7667" y="3412"/>
              </a:cxn>
              <a:cxn ang="0">
                <a:pos x="3852" y="6567"/>
              </a:cxn>
              <a:cxn ang="0">
                <a:pos x="2312" y="6457"/>
              </a:cxn>
              <a:cxn ang="0">
                <a:pos x="3082" y="6237"/>
              </a:cxn>
              <a:cxn ang="0">
                <a:pos x="3119" y="5760"/>
              </a:cxn>
              <a:cxn ang="0">
                <a:pos x="3449" y="5283"/>
              </a:cxn>
              <a:cxn ang="0">
                <a:pos x="3889" y="5136"/>
              </a:cxn>
              <a:cxn ang="0">
                <a:pos x="4256" y="4513"/>
              </a:cxn>
              <a:cxn ang="0">
                <a:pos x="4879" y="4623"/>
              </a:cxn>
              <a:cxn ang="0">
                <a:pos x="5063" y="3632"/>
              </a:cxn>
              <a:cxn ang="0">
                <a:pos x="5686" y="3926"/>
              </a:cxn>
              <a:cxn ang="0">
                <a:pos x="6237" y="3192"/>
              </a:cxn>
              <a:cxn ang="0">
                <a:pos x="7007" y="1725"/>
              </a:cxn>
              <a:cxn ang="0">
                <a:pos x="7630" y="2495"/>
              </a:cxn>
              <a:cxn ang="0">
                <a:pos x="7740" y="1101"/>
              </a:cxn>
              <a:cxn ang="0">
                <a:pos x="3485" y="7264"/>
              </a:cxn>
              <a:cxn ang="0">
                <a:pos x="4733" y="6457"/>
              </a:cxn>
              <a:cxn ang="0">
                <a:pos x="3889" y="7924"/>
              </a:cxn>
              <a:cxn ang="0">
                <a:pos x="3889" y="7227"/>
              </a:cxn>
              <a:cxn ang="0">
                <a:pos x="1945" y="6677"/>
              </a:cxn>
              <a:cxn ang="0">
                <a:pos x="3485" y="8401"/>
              </a:cxn>
              <a:cxn ang="0">
                <a:pos x="2825" y="8254"/>
              </a:cxn>
              <a:cxn ang="0">
                <a:pos x="8474" y="74"/>
              </a:cxn>
              <a:cxn ang="0">
                <a:pos x="2312" y="5283"/>
              </a:cxn>
              <a:cxn ang="0">
                <a:pos x="954" y="5760"/>
              </a:cxn>
              <a:cxn ang="0">
                <a:pos x="918" y="6860"/>
              </a:cxn>
              <a:cxn ang="0">
                <a:pos x="3412" y="9355"/>
              </a:cxn>
              <a:cxn ang="0">
                <a:pos x="4109" y="8328"/>
              </a:cxn>
              <a:cxn ang="0">
                <a:pos x="10308" y="3486"/>
              </a:cxn>
              <a:cxn ang="0">
                <a:pos x="10675" y="1248"/>
              </a:cxn>
              <a:cxn ang="0">
                <a:pos x="8988" y="1"/>
              </a:cxn>
              <a:cxn ang="0">
                <a:pos x="1651" y="9391"/>
              </a:cxn>
              <a:cxn ang="0">
                <a:pos x="2275" y="12766"/>
              </a:cxn>
              <a:cxn ang="0">
                <a:pos x="1835" y="12326"/>
              </a:cxn>
              <a:cxn ang="0">
                <a:pos x="1725" y="11922"/>
              </a:cxn>
              <a:cxn ang="0">
                <a:pos x="1174" y="12143"/>
              </a:cxn>
              <a:cxn ang="0">
                <a:pos x="808" y="12179"/>
              </a:cxn>
              <a:cxn ang="0">
                <a:pos x="1468" y="10859"/>
              </a:cxn>
              <a:cxn ang="0">
                <a:pos x="1651" y="10052"/>
              </a:cxn>
              <a:cxn ang="0">
                <a:pos x="1395" y="8915"/>
              </a:cxn>
              <a:cxn ang="0">
                <a:pos x="37" y="12253"/>
              </a:cxn>
              <a:cxn ang="0">
                <a:pos x="588" y="13243"/>
              </a:cxn>
              <a:cxn ang="0">
                <a:pos x="1688" y="13573"/>
              </a:cxn>
              <a:cxn ang="0">
                <a:pos x="2862" y="12693"/>
              </a:cxn>
              <a:cxn ang="0">
                <a:pos x="1871" y="8878"/>
              </a:cxn>
            </a:cxnLst>
            <a:rect l="T0" t="T1" r="T2" b="T3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hape 258"/>
          <p:cNvSpPr>
            <a:spLocks/>
          </p:cNvSpPr>
          <p:nvPr/>
        </p:nvSpPr>
        <p:spPr bwMode="auto">
          <a:xfrm>
            <a:off x="8829675" y="4583113"/>
            <a:ext cx="390525" cy="290512"/>
          </a:xfrm>
          <a:custGeom>
            <a:avLst/>
            <a:gdLst>
              <a:gd name="T0" fmla="*/ 0 w 13793"/>
              <a:gd name="T1" fmla="*/ 0 h 10199"/>
              <a:gd name="T2" fmla="*/ 13793 w 13793"/>
              <a:gd name="T3" fmla="*/ 10199 h 10199"/>
            </a:gdLst>
            <a:ahLst/>
            <a:cxnLst>
              <a:cxn ang="0">
                <a:pos x="4842" y="2935"/>
              </a:cxn>
              <a:cxn ang="0">
                <a:pos x="5393" y="3119"/>
              </a:cxn>
              <a:cxn ang="0">
                <a:pos x="5833" y="4256"/>
              </a:cxn>
              <a:cxn ang="0">
                <a:pos x="5613" y="2642"/>
              </a:cxn>
              <a:cxn ang="0">
                <a:pos x="6750" y="4146"/>
              </a:cxn>
              <a:cxn ang="0">
                <a:pos x="6970" y="3045"/>
              </a:cxn>
              <a:cxn ang="0">
                <a:pos x="7777" y="4109"/>
              </a:cxn>
              <a:cxn ang="0">
                <a:pos x="8144" y="3742"/>
              </a:cxn>
              <a:cxn ang="0">
                <a:pos x="5943" y="2128"/>
              </a:cxn>
              <a:cxn ang="0">
                <a:pos x="12546" y="5209"/>
              </a:cxn>
              <a:cxn ang="0">
                <a:pos x="11482" y="4256"/>
              </a:cxn>
              <a:cxn ang="0">
                <a:pos x="11372" y="5320"/>
              </a:cxn>
              <a:cxn ang="0">
                <a:pos x="10785" y="5209"/>
              </a:cxn>
              <a:cxn ang="0">
                <a:pos x="10088" y="4366"/>
              </a:cxn>
              <a:cxn ang="0">
                <a:pos x="9721" y="5026"/>
              </a:cxn>
              <a:cxn ang="0">
                <a:pos x="11078" y="6200"/>
              </a:cxn>
              <a:cxn ang="0">
                <a:pos x="13793" y="5466"/>
              </a:cxn>
              <a:cxn ang="0">
                <a:pos x="12619" y="3962"/>
              </a:cxn>
              <a:cxn ang="0">
                <a:pos x="9171" y="844"/>
              </a:cxn>
              <a:cxn ang="0">
                <a:pos x="8804" y="4402"/>
              </a:cxn>
              <a:cxn ang="0">
                <a:pos x="8547" y="5099"/>
              </a:cxn>
              <a:cxn ang="0">
                <a:pos x="8584" y="6567"/>
              </a:cxn>
              <a:cxn ang="0">
                <a:pos x="8180" y="8107"/>
              </a:cxn>
              <a:cxn ang="0">
                <a:pos x="7080" y="4879"/>
              </a:cxn>
              <a:cxn ang="0">
                <a:pos x="6603" y="4623"/>
              </a:cxn>
              <a:cxn ang="0">
                <a:pos x="7300" y="8254"/>
              </a:cxn>
              <a:cxn ang="0">
                <a:pos x="5980" y="4733"/>
              </a:cxn>
              <a:cxn ang="0">
                <a:pos x="6420" y="7887"/>
              </a:cxn>
              <a:cxn ang="0">
                <a:pos x="5173" y="5209"/>
              </a:cxn>
              <a:cxn ang="0">
                <a:pos x="3192" y="3522"/>
              </a:cxn>
              <a:cxn ang="0">
                <a:pos x="0" y="4182"/>
              </a:cxn>
              <a:cxn ang="0">
                <a:pos x="881" y="4329"/>
              </a:cxn>
              <a:cxn ang="0">
                <a:pos x="1871" y="7447"/>
              </a:cxn>
              <a:cxn ang="0">
                <a:pos x="1321" y="4696"/>
              </a:cxn>
              <a:cxn ang="0">
                <a:pos x="1871" y="4109"/>
              </a:cxn>
              <a:cxn ang="0">
                <a:pos x="2935" y="6787"/>
              </a:cxn>
              <a:cxn ang="0">
                <a:pos x="3008" y="5943"/>
              </a:cxn>
              <a:cxn ang="0">
                <a:pos x="3228" y="4366"/>
              </a:cxn>
              <a:cxn ang="0">
                <a:pos x="4219" y="6053"/>
              </a:cxn>
              <a:cxn ang="0">
                <a:pos x="4329" y="4769"/>
              </a:cxn>
              <a:cxn ang="0">
                <a:pos x="5393" y="7704"/>
              </a:cxn>
              <a:cxn ang="0">
                <a:pos x="7924" y="8804"/>
              </a:cxn>
              <a:cxn ang="0">
                <a:pos x="9684" y="7117"/>
              </a:cxn>
              <a:cxn ang="0">
                <a:pos x="8951" y="2238"/>
              </a:cxn>
              <a:cxn ang="0">
                <a:pos x="9758" y="3082"/>
              </a:cxn>
              <a:cxn ang="0">
                <a:pos x="9171" y="1505"/>
              </a:cxn>
              <a:cxn ang="0">
                <a:pos x="10565" y="2972"/>
              </a:cxn>
              <a:cxn ang="0">
                <a:pos x="11078" y="2899"/>
              </a:cxn>
              <a:cxn ang="0">
                <a:pos x="11005" y="734"/>
              </a:cxn>
              <a:cxn ang="0">
                <a:pos x="12069" y="2899"/>
              </a:cxn>
              <a:cxn ang="0">
                <a:pos x="11665" y="441"/>
              </a:cxn>
              <a:cxn ang="0">
                <a:pos x="3999" y="7154"/>
              </a:cxn>
              <a:cxn ang="0">
                <a:pos x="3852" y="8951"/>
              </a:cxn>
              <a:cxn ang="0">
                <a:pos x="3045" y="7777"/>
              </a:cxn>
              <a:cxn ang="0">
                <a:pos x="2642" y="8768"/>
              </a:cxn>
              <a:cxn ang="0">
                <a:pos x="2275" y="8144"/>
              </a:cxn>
              <a:cxn ang="0">
                <a:pos x="1945" y="9685"/>
              </a:cxn>
              <a:cxn ang="0">
                <a:pos x="2275" y="10198"/>
              </a:cxn>
              <a:cxn ang="0">
                <a:pos x="3265" y="9868"/>
              </a:cxn>
              <a:cxn ang="0">
                <a:pos x="5173" y="8181"/>
              </a:cxn>
              <a:cxn ang="0">
                <a:pos x="4366" y="7374"/>
              </a:cxn>
            </a:cxnLst>
            <a:rect l="T0" t="T1" r="T2" b="T3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Shape 259"/>
          <p:cNvSpPr>
            <a:spLocks/>
          </p:cNvSpPr>
          <p:nvPr/>
        </p:nvSpPr>
        <p:spPr bwMode="auto">
          <a:xfrm>
            <a:off x="8964613" y="1338263"/>
            <a:ext cx="179387" cy="374650"/>
          </a:xfrm>
          <a:custGeom>
            <a:avLst/>
            <a:gdLst>
              <a:gd name="T0" fmla="*/ 0 w 6347"/>
              <a:gd name="T1" fmla="*/ 0 h 13169"/>
              <a:gd name="T2" fmla="*/ 6347 w 6347"/>
              <a:gd name="T3" fmla="*/ 13169 h 13169"/>
            </a:gdLst>
            <a:ahLst/>
            <a:cxnLst>
              <a:cxn ang="0">
                <a:pos x="1578" y="917"/>
              </a:cxn>
              <a:cxn ang="0">
                <a:pos x="2018" y="2458"/>
              </a:cxn>
              <a:cxn ang="0">
                <a:pos x="1395" y="1467"/>
              </a:cxn>
              <a:cxn ang="0">
                <a:pos x="1615" y="2641"/>
              </a:cxn>
              <a:cxn ang="0">
                <a:pos x="955" y="1724"/>
              </a:cxn>
              <a:cxn ang="0">
                <a:pos x="3926" y="2861"/>
              </a:cxn>
              <a:cxn ang="0">
                <a:pos x="5687" y="3668"/>
              </a:cxn>
              <a:cxn ang="0">
                <a:pos x="5393" y="3888"/>
              </a:cxn>
              <a:cxn ang="0">
                <a:pos x="3046" y="3999"/>
              </a:cxn>
              <a:cxn ang="0">
                <a:pos x="2532" y="3668"/>
              </a:cxn>
              <a:cxn ang="0">
                <a:pos x="4073" y="4109"/>
              </a:cxn>
              <a:cxn ang="0">
                <a:pos x="4329" y="3705"/>
              </a:cxn>
              <a:cxn ang="0">
                <a:pos x="2862" y="3228"/>
              </a:cxn>
              <a:cxn ang="0">
                <a:pos x="1725" y="5723"/>
              </a:cxn>
              <a:cxn ang="0">
                <a:pos x="2165" y="5759"/>
              </a:cxn>
              <a:cxn ang="0">
                <a:pos x="3376" y="5979"/>
              </a:cxn>
              <a:cxn ang="0">
                <a:pos x="1322" y="6163"/>
              </a:cxn>
              <a:cxn ang="0">
                <a:pos x="661" y="5723"/>
              </a:cxn>
              <a:cxn ang="0">
                <a:pos x="3119" y="9244"/>
              </a:cxn>
              <a:cxn ang="0">
                <a:pos x="1065" y="6566"/>
              </a:cxn>
              <a:cxn ang="0">
                <a:pos x="1982" y="9391"/>
              </a:cxn>
              <a:cxn ang="0">
                <a:pos x="808" y="6566"/>
              </a:cxn>
              <a:cxn ang="0">
                <a:pos x="2605" y="10454"/>
              </a:cxn>
              <a:cxn ang="0">
                <a:pos x="1138" y="9758"/>
              </a:cxn>
              <a:cxn ang="0">
                <a:pos x="1688" y="10088"/>
              </a:cxn>
              <a:cxn ang="0">
                <a:pos x="1945" y="10491"/>
              </a:cxn>
              <a:cxn ang="0">
                <a:pos x="1688" y="10785"/>
              </a:cxn>
              <a:cxn ang="0">
                <a:pos x="2055" y="11151"/>
              </a:cxn>
              <a:cxn ang="0">
                <a:pos x="2459" y="11555"/>
              </a:cxn>
              <a:cxn ang="0">
                <a:pos x="3009" y="10821"/>
              </a:cxn>
              <a:cxn ang="0">
                <a:pos x="2532" y="12472"/>
              </a:cxn>
              <a:cxn ang="0">
                <a:pos x="1505" y="12362"/>
              </a:cxn>
              <a:cxn ang="0">
                <a:pos x="1138" y="10014"/>
              </a:cxn>
              <a:cxn ang="0">
                <a:pos x="294" y="220"/>
              </a:cxn>
              <a:cxn ang="0">
                <a:pos x="368" y="1321"/>
              </a:cxn>
              <a:cxn ang="0">
                <a:pos x="1505" y="3265"/>
              </a:cxn>
              <a:cxn ang="0">
                <a:pos x="1762" y="4806"/>
              </a:cxn>
              <a:cxn ang="0">
                <a:pos x="698" y="5282"/>
              </a:cxn>
              <a:cxn ang="0">
                <a:pos x="38" y="5943"/>
              </a:cxn>
              <a:cxn ang="0">
                <a:pos x="38" y="6456"/>
              </a:cxn>
              <a:cxn ang="0">
                <a:pos x="441" y="6530"/>
              </a:cxn>
              <a:cxn ang="0">
                <a:pos x="625" y="10785"/>
              </a:cxn>
              <a:cxn ang="0">
                <a:pos x="1065" y="12655"/>
              </a:cxn>
              <a:cxn ang="0">
                <a:pos x="1945" y="13132"/>
              </a:cxn>
              <a:cxn ang="0">
                <a:pos x="3009" y="12765"/>
              </a:cxn>
              <a:cxn ang="0">
                <a:pos x="3632" y="9647"/>
              </a:cxn>
              <a:cxn ang="0">
                <a:pos x="3779" y="6456"/>
              </a:cxn>
              <a:cxn ang="0">
                <a:pos x="3816" y="5502"/>
              </a:cxn>
              <a:cxn ang="0">
                <a:pos x="2092" y="4806"/>
              </a:cxn>
              <a:cxn ang="0">
                <a:pos x="2972" y="4402"/>
              </a:cxn>
              <a:cxn ang="0">
                <a:pos x="4953" y="4475"/>
              </a:cxn>
              <a:cxn ang="0">
                <a:pos x="5833" y="3888"/>
              </a:cxn>
              <a:cxn ang="0">
                <a:pos x="6200" y="4035"/>
              </a:cxn>
              <a:cxn ang="0">
                <a:pos x="6200" y="3522"/>
              </a:cxn>
              <a:cxn ang="0">
                <a:pos x="4256" y="2495"/>
              </a:cxn>
              <a:cxn ang="0">
                <a:pos x="2349" y="3081"/>
              </a:cxn>
              <a:cxn ang="0">
                <a:pos x="2495" y="2201"/>
              </a:cxn>
              <a:cxn ang="0">
                <a:pos x="1835" y="661"/>
              </a:cxn>
            </a:cxnLst>
            <a:rect l="T0" t="T1" r="T2" b="T3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Shape 260"/>
          <p:cNvSpPr>
            <a:spLocks/>
          </p:cNvSpPr>
          <p:nvPr/>
        </p:nvSpPr>
        <p:spPr bwMode="auto">
          <a:xfrm rot="19173880">
            <a:off x="7110413" y="4876800"/>
            <a:ext cx="279400" cy="358775"/>
          </a:xfrm>
          <a:custGeom>
            <a:avLst/>
            <a:gdLst>
              <a:gd name="T0" fmla="*/ 0 w 9868"/>
              <a:gd name="T1" fmla="*/ 0 h 12620"/>
              <a:gd name="T2" fmla="*/ 9868 w 9868"/>
              <a:gd name="T3" fmla="*/ 12620 h 12620"/>
            </a:gdLst>
            <a:ahLst/>
            <a:cxnLst>
              <a:cxn ang="0">
                <a:pos x="3962" y="2018"/>
              </a:cxn>
              <a:cxn ang="0">
                <a:pos x="3999" y="698"/>
              </a:cxn>
              <a:cxn ang="0">
                <a:pos x="1688" y="2202"/>
              </a:cxn>
              <a:cxn ang="0">
                <a:pos x="1248" y="954"/>
              </a:cxn>
              <a:cxn ang="0">
                <a:pos x="5136" y="3485"/>
              </a:cxn>
              <a:cxn ang="0">
                <a:pos x="441" y="3229"/>
              </a:cxn>
              <a:cxn ang="0">
                <a:pos x="1284" y="2752"/>
              </a:cxn>
              <a:cxn ang="0">
                <a:pos x="5246" y="4623"/>
              </a:cxn>
              <a:cxn ang="0">
                <a:pos x="4659" y="6310"/>
              </a:cxn>
              <a:cxn ang="0">
                <a:pos x="2605" y="6567"/>
              </a:cxn>
              <a:cxn ang="0">
                <a:pos x="2788" y="6200"/>
              </a:cxn>
              <a:cxn ang="0">
                <a:pos x="1724" y="6493"/>
              </a:cxn>
              <a:cxn ang="0">
                <a:pos x="2311" y="6163"/>
              </a:cxn>
              <a:cxn ang="0">
                <a:pos x="1981" y="6016"/>
              </a:cxn>
              <a:cxn ang="0">
                <a:pos x="697" y="6127"/>
              </a:cxn>
              <a:cxn ang="0">
                <a:pos x="1724" y="5870"/>
              </a:cxn>
              <a:cxn ang="0">
                <a:pos x="1945" y="5503"/>
              </a:cxn>
              <a:cxn ang="0">
                <a:pos x="734" y="5430"/>
              </a:cxn>
              <a:cxn ang="0">
                <a:pos x="1908" y="5099"/>
              </a:cxn>
              <a:cxn ang="0">
                <a:pos x="1614" y="4916"/>
              </a:cxn>
              <a:cxn ang="0">
                <a:pos x="844" y="4879"/>
              </a:cxn>
              <a:cxn ang="0">
                <a:pos x="2165" y="4439"/>
              </a:cxn>
              <a:cxn ang="0">
                <a:pos x="1761" y="4256"/>
              </a:cxn>
              <a:cxn ang="0">
                <a:pos x="1358" y="4146"/>
              </a:cxn>
              <a:cxn ang="0">
                <a:pos x="1028" y="147"/>
              </a:cxn>
              <a:cxn ang="0">
                <a:pos x="551" y="2385"/>
              </a:cxn>
              <a:cxn ang="0">
                <a:pos x="37" y="3009"/>
              </a:cxn>
              <a:cxn ang="0">
                <a:pos x="74" y="4439"/>
              </a:cxn>
              <a:cxn ang="0">
                <a:pos x="477" y="6567"/>
              </a:cxn>
              <a:cxn ang="0">
                <a:pos x="2678" y="7044"/>
              </a:cxn>
              <a:cxn ang="0">
                <a:pos x="2825" y="10455"/>
              </a:cxn>
              <a:cxn ang="0">
                <a:pos x="3779" y="12472"/>
              </a:cxn>
              <a:cxn ang="0">
                <a:pos x="5283" y="12216"/>
              </a:cxn>
              <a:cxn ang="0">
                <a:pos x="5613" y="10785"/>
              </a:cxn>
              <a:cxn ang="0">
                <a:pos x="5980" y="8071"/>
              </a:cxn>
              <a:cxn ang="0">
                <a:pos x="6530" y="7997"/>
              </a:cxn>
              <a:cxn ang="0">
                <a:pos x="6566" y="9428"/>
              </a:cxn>
              <a:cxn ang="0">
                <a:pos x="7447" y="10345"/>
              </a:cxn>
              <a:cxn ang="0">
                <a:pos x="9831" y="10051"/>
              </a:cxn>
              <a:cxn ang="0">
                <a:pos x="9538" y="9648"/>
              </a:cxn>
              <a:cxn ang="0">
                <a:pos x="7190" y="9648"/>
              </a:cxn>
              <a:cxn ang="0">
                <a:pos x="7153" y="8474"/>
              </a:cxn>
              <a:cxn ang="0">
                <a:pos x="6676" y="7410"/>
              </a:cxn>
              <a:cxn ang="0">
                <a:pos x="5649" y="7594"/>
              </a:cxn>
              <a:cxn ang="0">
                <a:pos x="4989" y="9795"/>
              </a:cxn>
              <a:cxn ang="0">
                <a:pos x="4952" y="11775"/>
              </a:cxn>
              <a:cxn ang="0">
                <a:pos x="4109" y="11996"/>
              </a:cxn>
              <a:cxn ang="0">
                <a:pos x="3302" y="10272"/>
              </a:cxn>
              <a:cxn ang="0">
                <a:pos x="3375" y="7044"/>
              </a:cxn>
              <a:cxn ang="0">
                <a:pos x="5099" y="6603"/>
              </a:cxn>
              <a:cxn ang="0">
                <a:pos x="5723" y="4806"/>
              </a:cxn>
              <a:cxn ang="0">
                <a:pos x="5466" y="2568"/>
              </a:cxn>
              <a:cxn ang="0">
                <a:pos x="4879" y="2238"/>
              </a:cxn>
              <a:cxn ang="0">
                <a:pos x="4439" y="258"/>
              </a:cxn>
              <a:cxn ang="0">
                <a:pos x="3632" y="514"/>
              </a:cxn>
              <a:cxn ang="0">
                <a:pos x="3669" y="2165"/>
              </a:cxn>
              <a:cxn ang="0">
                <a:pos x="1871" y="147"/>
              </a:cxn>
            </a:cxnLst>
            <a:rect l="T0" t="T1" r="T2" b="T3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Shape 261"/>
          <p:cNvSpPr>
            <a:spLocks/>
          </p:cNvSpPr>
          <p:nvPr/>
        </p:nvSpPr>
        <p:spPr bwMode="auto">
          <a:xfrm>
            <a:off x="7659688" y="4370388"/>
            <a:ext cx="377825" cy="427037"/>
          </a:xfrm>
          <a:custGeom>
            <a:avLst/>
            <a:gdLst>
              <a:gd name="T0" fmla="*/ 0 w 13316"/>
              <a:gd name="T1" fmla="*/ 0 h 15041"/>
              <a:gd name="T2" fmla="*/ 13316 w 13316"/>
              <a:gd name="T3" fmla="*/ 15041 h 15041"/>
            </a:gdLst>
            <a:ahLst/>
            <a:cxnLst>
              <a:cxn ang="0">
                <a:pos x="6713" y="881"/>
              </a:cxn>
              <a:cxn ang="0">
                <a:pos x="6970" y="2642"/>
              </a:cxn>
              <a:cxn ang="0">
                <a:pos x="7190" y="404"/>
              </a:cxn>
              <a:cxn ang="0">
                <a:pos x="8840" y="3816"/>
              </a:cxn>
              <a:cxn ang="0">
                <a:pos x="8033" y="4806"/>
              </a:cxn>
              <a:cxn ang="0">
                <a:pos x="9134" y="3963"/>
              </a:cxn>
              <a:cxn ang="0">
                <a:pos x="110" y="4073"/>
              </a:cxn>
              <a:cxn ang="0">
                <a:pos x="1394" y="5320"/>
              </a:cxn>
              <a:cxn ang="0">
                <a:pos x="1724" y="5026"/>
              </a:cxn>
              <a:cxn ang="0">
                <a:pos x="880" y="3889"/>
              </a:cxn>
              <a:cxn ang="0">
                <a:pos x="9684" y="5613"/>
              </a:cxn>
              <a:cxn ang="0">
                <a:pos x="2494" y="7227"/>
              </a:cxn>
              <a:cxn ang="0">
                <a:pos x="2605" y="8364"/>
              </a:cxn>
              <a:cxn ang="0">
                <a:pos x="3595" y="8804"/>
              </a:cxn>
              <a:cxn ang="0">
                <a:pos x="3558" y="7411"/>
              </a:cxn>
              <a:cxn ang="0">
                <a:pos x="3595" y="6860"/>
              </a:cxn>
              <a:cxn ang="0">
                <a:pos x="3412" y="10015"/>
              </a:cxn>
              <a:cxn ang="0">
                <a:pos x="1724" y="6714"/>
              </a:cxn>
              <a:cxn ang="0">
                <a:pos x="12582" y="11115"/>
              </a:cxn>
              <a:cxn ang="0">
                <a:pos x="9647" y="13646"/>
              </a:cxn>
              <a:cxn ang="0">
                <a:pos x="6419" y="14013"/>
              </a:cxn>
              <a:cxn ang="0">
                <a:pos x="6640" y="12839"/>
              </a:cxn>
              <a:cxn ang="0">
                <a:pos x="7116" y="14453"/>
              </a:cxn>
              <a:cxn ang="0">
                <a:pos x="7373" y="13830"/>
              </a:cxn>
              <a:cxn ang="0">
                <a:pos x="12399" y="8841"/>
              </a:cxn>
              <a:cxn ang="0">
                <a:pos x="12288" y="11079"/>
              </a:cxn>
              <a:cxn ang="0">
                <a:pos x="11702" y="11666"/>
              </a:cxn>
              <a:cxn ang="0">
                <a:pos x="11298" y="11886"/>
              </a:cxn>
              <a:cxn ang="0">
                <a:pos x="11371" y="12729"/>
              </a:cxn>
              <a:cxn ang="0">
                <a:pos x="10858" y="12766"/>
              </a:cxn>
              <a:cxn ang="0">
                <a:pos x="10785" y="13280"/>
              </a:cxn>
              <a:cxn ang="0">
                <a:pos x="9391" y="12693"/>
              </a:cxn>
              <a:cxn ang="0">
                <a:pos x="9207" y="13756"/>
              </a:cxn>
              <a:cxn ang="0">
                <a:pos x="8364" y="13206"/>
              </a:cxn>
              <a:cxn ang="0">
                <a:pos x="7923" y="13536"/>
              </a:cxn>
              <a:cxn ang="0">
                <a:pos x="7667" y="14380"/>
              </a:cxn>
              <a:cxn ang="0">
                <a:pos x="6860" y="12766"/>
              </a:cxn>
              <a:cxn ang="0">
                <a:pos x="5796" y="13610"/>
              </a:cxn>
              <a:cxn ang="0">
                <a:pos x="5209" y="12949"/>
              </a:cxn>
              <a:cxn ang="0">
                <a:pos x="5502" y="11629"/>
              </a:cxn>
              <a:cxn ang="0">
                <a:pos x="5246" y="10859"/>
              </a:cxn>
              <a:cxn ang="0">
                <a:pos x="4292" y="11482"/>
              </a:cxn>
              <a:cxn ang="0">
                <a:pos x="4659" y="10162"/>
              </a:cxn>
              <a:cxn ang="0">
                <a:pos x="3742" y="10235"/>
              </a:cxn>
              <a:cxn ang="0">
                <a:pos x="6713" y="11556"/>
              </a:cxn>
              <a:cxn ang="0">
                <a:pos x="8987" y="12179"/>
              </a:cxn>
              <a:cxn ang="0">
                <a:pos x="10491" y="10565"/>
              </a:cxn>
              <a:cxn ang="0">
                <a:pos x="9354" y="6494"/>
              </a:cxn>
              <a:cxn ang="0">
                <a:pos x="8180" y="2385"/>
              </a:cxn>
              <a:cxn ang="0">
                <a:pos x="6419" y="3926"/>
              </a:cxn>
              <a:cxn ang="0">
                <a:pos x="10124" y="9538"/>
              </a:cxn>
              <a:cxn ang="0">
                <a:pos x="9281" y="11556"/>
              </a:cxn>
              <a:cxn ang="0">
                <a:pos x="7153" y="11372"/>
              </a:cxn>
              <a:cxn ang="0">
                <a:pos x="3412" y="5540"/>
              </a:cxn>
              <a:cxn ang="0">
                <a:pos x="2274" y="5907"/>
              </a:cxn>
              <a:cxn ang="0">
                <a:pos x="1101" y="7814"/>
              </a:cxn>
              <a:cxn ang="0">
                <a:pos x="5026" y="13573"/>
              </a:cxn>
              <a:cxn ang="0">
                <a:pos x="6933" y="14967"/>
              </a:cxn>
              <a:cxn ang="0">
                <a:pos x="11995" y="13170"/>
              </a:cxn>
              <a:cxn ang="0">
                <a:pos x="13279" y="10198"/>
              </a:cxn>
              <a:cxn ang="0">
                <a:pos x="8657" y="2165"/>
              </a:cxn>
            </a:cxnLst>
            <a:rect l="T0" t="T1" r="T2" b="T3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Shape 262"/>
          <p:cNvSpPr>
            <a:spLocks/>
          </p:cNvSpPr>
          <p:nvPr/>
        </p:nvSpPr>
        <p:spPr bwMode="auto">
          <a:xfrm>
            <a:off x="8797925" y="3078163"/>
            <a:ext cx="385763" cy="258762"/>
          </a:xfrm>
          <a:custGeom>
            <a:avLst/>
            <a:gdLst>
              <a:gd name="T0" fmla="*/ 0 w 13610"/>
              <a:gd name="T1" fmla="*/ 0 h 9098"/>
              <a:gd name="T2" fmla="*/ 13610 w 13610"/>
              <a:gd name="T3" fmla="*/ 9098 h 9098"/>
            </a:gdLst>
            <a:ahLst/>
            <a:cxnLst>
              <a:cxn ang="0">
                <a:pos x="4256" y="440"/>
              </a:cxn>
              <a:cxn ang="0">
                <a:pos x="3522" y="1688"/>
              </a:cxn>
              <a:cxn ang="0">
                <a:pos x="3118" y="3081"/>
              </a:cxn>
              <a:cxn ang="0">
                <a:pos x="2935" y="4072"/>
              </a:cxn>
              <a:cxn ang="0">
                <a:pos x="2605" y="4622"/>
              </a:cxn>
              <a:cxn ang="0">
                <a:pos x="1835" y="4732"/>
              </a:cxn>
              <a:cxn ang="0">
                <a:pos x="881" y="4732"/>
              </a:cxn>
              <a:cxn ang="0">
                <a:pos x="404" y="4732"/>
              </a:cxn>
              <a:cxn ang="0">
                <a:pos x="37" y="4952"/>
              </a:cxn>
              <a:cxn ang="0">
                <a:pos x="37" y="5209"/>
              </a:cxn>
              <a:cxn ang="0">
                <a:pos x="221" y="5246"/>
              </a:cxn>
              <a:cxn ang="0">
                <a:pos x="697" y="5356"/>
              </a:cxn>
              <a:cxn ang="0">
                <a:pos x="918" y="5282"/>
              </a:cxn>
              <a:cxn ang="0">
                <a:pos x="1248" y="5136"/>
              </a:cxn>
              <a:cxn ang="0">
                <a:pos x="1981" y="5282"/>
              </a:cxn>
              <a:cxn ang="0">
                <a:pos x="2605" y="5209"/>
              </a:cxn>
              <a:cxn ang="0">
                <a:pos x="3082" y="4879"/>
              </a:cxn>
              <a:cxn ang="0">
                <a:pos x="3449" y="4182"/>
              </a:cxn>
              <a:cxn ang="0">
                <a:pos x="3632" y="3118"/>
              </a:cxn>
              <a:cxn ang="0">
                <a:pos x="4035" y="1834"/>
              </a:cxn>
              <a:cxn ang="0">
                <a:pos x="4659" y="844"/>
              </a:cxn>
              <a:cxn ang="0">
                <a:pos x="6126" y="6860"/>
              </a:cxn>
              <a:cxn ang="0">
                <a:pos x="6713" y="9061"/>
              </a:cxn>
              <a:cxn ang="0">
                <a:pos x="7153" y="8987"/>
              </a:cxn>
              <a:cxn ang="0">
                <a:pos x="7667" y="8364"/>
              </a:cxn>
              <a:cxn ang="0">
                <a:pos x="8181" y="6823"/>
              </a:cxn>
              <a:cxn ang="0">
                <a:pos x="9318" y="4952"/>
              </a:cxn>
              <a:cxn ang="0">
                <a:pos x="9464" y="5209"/>
              </a:cxn>
              <a:cxn ang="0">
                <a:pos x="12069" y="5136"/>
              </a:cxn>
              <a:cxn ang="0">
                <a:pos x="12582" y="5429"/>
              </a:cxn>
              <a:cxn ang="0">
                <a:pos x="13059" y="5429"/>
              </a:cxn>
              <a:cxn ang="0">
                <a:pos x="13426" y="5062"/>
              </a:cxn>
              <a:cxn ang="0">
                <a:pos x="13609" y="4659"/>
              </a:cxn>
              <a:cxn ang="0">
                <a:pos x="13426" y="4292"/>
              </a:cxn>
              <a:cxn ang="0">
                <a:pos x="12949" y="4072"/>
              </a:cxn>
              <a:cxn ang="0">
                <a:pos x="12436" y="4182"/>
              </a:cxn>
              <a:cxn ang="0">
                <a:pos x="12142" y="4512"/>
              </a:cxn>
              <a:cxn ang="0">
                <a:pos x="9611" y="3852"/>
              </a:cxn>
              <a:cxn ang="0">
                <a:pos x="9208" y="2971"/>
              </a:cxn>
              <a:cxn ang="0">
                <a:pos x="8841" y="2971"/>
              </a:cxn>
              <a:cxn ang="0">
                <a:pos x="7850" y="6016"/>
              </a:cxn>
              <a:cxn ang="0">
                <a:pos x="7153" y="8217"/>
              </a:cxn>
              <a:cxn ang="0">
                <a:pos x="6090" y="4292"/>
              </a:cxn>
              <a:cxn ang="0">
                <a:pos x="4953" y="74"/>
              </a:cxn>
            </a:cxnLst>
            <a:rect l="T0" t="T1" r="T2" b="T3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Shape 263"/>
          <p:cNvSpPr>
            <a:spLocks/>
          </p:cNvSpPr>
          <p:nvPr/>
        </p:nvSpPr>
        <p:spPr bwMode="auto">
          <a:xfrm>
            <a:off x="7781925" y="4884738"/>
            <a:ext cx="174625" cy="187325"/>
          </a:xfrm>
          <a:custGeom>
            <a:avLst/>
            <a:gdLst>
              <a:gd name="T0" fmla="*/ 0 w 6164"/>
              <a:gd name="T1" fmla="*/ 0 h 6604"/>
              <a:gd name="T2" fmla="*/ 6164 w 6164"/>
              <a:gd name="T3" fmla="*/ 6604 h 6604"/>
            </a:gdLst>
            <a:ahLst/>
            <a:cxnLst>
              <a:cxn ang="0">
                <a:pos x="3889" y="74"/>
              </a:cxn>
              <a:cxn ang="0">
                <a:pos x="3229" y="807"/>
              </a:cxn>
              <a:cxn ang="0">
                <a:pos x="2201" y="1578"/>
              </a:cxn>
              <a:cxn ang="0">
                <a:pos x="808" y="1211"/>
              </a:cxn>
              <a:cxn ang="0">
                <a:pos x="441" y="1248"/>
              </a:cxn>
              <a:cxn ang="0">
                <a:pos x="477" y="1468"/>
              </a:cxn>
              <a:cxn ang="0">
                <a:pos x="771" y="1651"/>
              </a:cxn>
              <a:cxn ang="0">
                <a:pos x="2055" y="2018"/>
              </a:cxn>
              <a:cxn ang="0">
                <a:pos x="2165" y="2238"/>
              </a:cxn>
              <a:cxn ang="0">
                <a:pos x="2385" y="2238"/>
              </a:cxn>
              <a:cxn ang="0">
                <a:pos x="2752" y="2091"/>
              </a:cxn>
              <a:cxn ang="0">
                <a:pos x="2788" y="1908"/>
              </a:cxn>
              <a:cxn ang="0">
                <a:pos x="3815" y="771"/>
              </a:cxn>
              <a:cxn ang="0">
                <a:pos x="3889" y="2421"/>
              </a:cxn>
              <a:cxn ang="0">
                <a:pos x="4109" y="2825"/>
              </a:cxn>
              <a:cxn ang="0">
                <a:pos x="4732" y="3155"/>
              </a:cxn>
              <a:cxn ang="0">
                <a:pos x="5246" y="3412"/>
              </a:cxn>
              <a:cxn ang="0">
                <a:pos x="4292" y="3925"/>
              </a:cxn>
              <a:cxn ang="0">
                <a:pos x="4072" y="4072"/>
              </a:cxn>
              <a:cxn ang="0">
                <a:pos x="3852" y="5283"/>
              </a:cxn>
              <a:cxn ang="0">
                <a:pos x="3559" y="5723"/>
              </a:cxn>
              <a:cxn ang="0">
                <a:pos x="2568" y="4659"/>
              </a:cxn>
              <a:cxn ang="0">
                <a:pos x="2385" y="4622"/>
              </a:cxn>
              <a:cxn ang="0">
                <a:pos x="1468" y="4842"/>
              </a:cxn>
              <a:cxn ang="0">
                <a:pos x="1138" y="4329"/>
              </a:cxn>
              <a:cxn ang="0">
                <a:pos x="1688" y="3595"/>
              </a:cxn>
              <a:cxn ang="0">
                <a:pos x="1798" y="3448"/>
              </a:cxn>
              <a:cxn ang="0">
                <a:pos x="1725" y="3265"/>
              </a:cxn>
              <a:cxn ang="0">
                <a:pos x="1211" y="2458"/>
              </a:cxn>
              <a:cxn ang="0">
                <a:pos x="367" y="1431"/>
              </a:cxn>
              <a:cxn ang="0">
                <a:pos x="111" y="1504"/>
              </a:cxn>
              <a:cxn ang="0">
                <a:pos x="331" y="1945"/>
              </a:cxn>
              <a:cxn ang="0">
                <a:pos x="954" y="2825"/>
              </a:cxn>
              <a:cxn ang="0">
                <a:pos x="1284" y="3522"/>
              </a:cxn>
              <a:cxn ang="0">
                <a:pos x="587" y="4219"/>
              </a:cxn>
              <a:cxn ang="0">
                <a:pos x="1" y="5172"/>
              </a:cxn>
              <a:cxn ang="0">
                <a:pos x="184" y="5393"/>
              </a:cxn>
              <a:cxn ang="0">
                <a:pos x="1835" y="5246"/>
              </a:cxn>
              <a:cxn ang="0">
                <a:pos x="2788" y="5576"/>
              </a:cxn>
              <a:cxn ang="0">
                <a:pos x="3632" y="6493"/>
              </a:cxn>
              <a:cxn ang="0">
                <a:pos x="4036" y="6530"/>
              </a:cxn>
              <a:cxn ang="0">
                <a:pos x="4366" y="6530"/>
              </a:cxn>
              <a:cxn ang="0">
                <a:pos x="4402" y="6310"/>
              </a:cxn>
              <a:cxn ang="0">
                <a:pos x="4292" y="6053"/>
              </a:cxn>
              <a:cxn ang="0">
                <a:pos x="4256" y="4769"/>
              </a:cxn>
              <a:cxn ang="0">
                <a:pos x="4476" y="4365"/>
              </a:cxn>
              <a:cxn ang="0">
                <a:pos x="4622" y="4219"/>
              </a:cxn>
              <a:cxn ang="0">
                <a:pos x="5686" y="3595"/>
              </a:cxn>
              <a:cxn ang="0">
                <a:pos x="6090" y="3448"/>
              </a:cxn>
              <a:cxn ang="0">
                <a:pos x="6163" y="3228"/>
              </a:cxn>
              <a:cxn ang="0">
                <a:pos x="5980" y="3008"/>
              </a:cxn>
              <a:cxn ang="0">
                <a:pos x="4769" y="2678"/>
              </a:cxn>
              <a:cxn ang="0">
                <a:pos x="4329" y="2018"/>
              </a:cxn>
              <a:cxn ang="0">
                <a:pos x="4219" y="551"/>
              </a:cxn>
              <a:cxn ang="0">
                <a:pos x="4256" y="110"/>
              </a:cxn>
            </a:cxnLst>
            <a:rect l="T0" t="T1" r="T2" b="T3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Shape 264"/>
          <p:cNvSpPr>
            <a:spLocks/>
          </p:cNvSpPr>
          <p:nvPr/>
        </p:nvSpPr>
        <p:spPr bwMode="auto">
          <a:xfrm>
            <a:off x="347663" y="608013"/>
            <a:ext cx="209550" cy="458787"/>
          </a:xfrm>
          <a:custGeom>
            <a:avLst/>
            <a:gdLst>
              <a:gd name="T0" fmla="*/ 0 w 7411"/>
              <a:gd name="T1" fmla="*/ 0 h 16178"/>
              <a:gd name="T2" fmla="*/ 7411 w 7411"/>
              <a:gd name="T3" fmla="*/ 16178 h 16178"/>
            </a:gdLst>
            <a:ahLst/>
            <a:cxnLst>
              <a:cxn ang="0">
                <a:pos x="3119" y="5283"/>
              </a:cxn>
              <a:cxn ang="0">
                <a:pos x="3449" y="5870"/>
              </a:cxn>
              <a:cxn ang="0">
                <a:pos x="3522" y="808"/>
              </a:cxn>
              <a:cxn ang="0">
                <a:pos x="1578" y="294"/>
              </a:cxn>
              <a:cxn ang="0">
                <a:pos x="1872" y="6420"/>
              </a:cxn>
              <a:cxn ang="0">
                <a:pos x="2165" y="5943"/>
              </a:cxn>
              <a:cxn ang="0">
                <a:pos x="1725" y="1"/>
              </a:cxn>
              <a:cxn ang="0">
                <a:pos x="4733" y="3522"/>
              </a:cxn>
              <a:cxn ang="0">
                <a:pos x="5026" y="6713"/>
              </a:cxn>
              <a:cxn ang="0">
                <a:pos x="5136" y="1138"/>
              </a:cxn>
              <a:cxn ang="0">
                <a:pos x="6200" y="3008"/>
              </a:cxn>
              <a:cxn ang="0">
                <a:pos x="6163" y="8034"/>
              </a:cxn>
              <a:cxn ang="0">
                <a:pos x="6530" y="3962"/>
              </a:cxn>
              <a:cxn ang="0">
                <a:pos x="2862" y="8291"/>
              </a:cxn>
              <a:cxn ang="0">
                <a:pos x="3192" y="7924"/>
              </a:cxn>
              <a:cxn ang="0">
                <a:pos x="4072" y="9684"/>
              </a:cxn>
              <a:cxn ang="0">
                <a:pos x="4806" y="9941"/>
              </a:cxn>
              <a:cxn ang="0">
                <a:pos x="5503" y="10675"/>
              </a:cxn>
              <a:cxn ang="0">
                <a:pos x="5907" y="10308"/>
              </a:cxn>
              <a:cxn ang="0">
                <a:pos x="5136" y="8621"/>
              </a:cxn>
              <a:cxn ang="0">
                <a:pos x="6603" y="9941"/>
              </a:cxn>
              <a:cxn ang="0">
                <a:pos x="6934" y="11995"/>
              </a:cxn>
              <a:cxn ang="0">
                <a:pos x="5907" y="14270"/>
              </a:cxn>
              <a:cxn ang="0">
                <a:pos x="4916" y="14636"/>
              </a:cxn>
              <a:cxn ang="0">
                <a:pos x="4586" y="14160"/>
              </a:cxn>
              <a:cxn ang="0">
                <a:pos x="4329" y="15260"/>
              </a:cxn>
              <a:cxn ang="0">
                <a:pos x="4109" y="14673"/>
              </a:cxn>
              <a:cxn ang="0">
                <a:pos x="3779" y="14563"/>
              </a:cxn>
              <a:cxn ang="0">
                <a:pos x="2935" y="15187"/>
              </a:cxn>
              <a:cxn ang="0">
                <a:pos x="3412" y="14343"/>
              </a:cxn>
              <a:cxn ang="0">
                <a:pos x="2752" y="14673"/>
              </a:cxn>
              <a:cxn ang="0">
                <a:pos x="1872" y="14967"/>
              </a:cxn>
              <a:cxn ang="0">
                <a:pos x="2642" y="13609"/>
              </a:cxn>
              <a:cxn ang="0">
                <a:pos x="1138" y="14636"/>
              </a:cxn>
              <a:cxn ang="0">
                <a:pos x="2202" y="12912"/>
              </a:cxn>
              <a:cxn ang="0">
                <a:pos x="698" y="13719"/>
              </a:cxn>
              <a:cxn ang="0">
                <a:pos x="1835" y="12179"/>
              </a:cxn>
              <a:cxn ang="0">
                <a:pos x="624" y="13353"/>
              </a:cxn>
              <a:cxn ang="0">
                <a:pos x="1505" y="11775"/>
              </a:cxn>
              <a:cxn ang="0">
                <a:pos x="1028" y="11775"/>
              </a:cxn>
              <a:cxn ang="0">
                <a:pos x="991" y="11445"/>
              </a:cxn>
              <a:cxn ang="0">
                <a:pos x="1505" y="10785"/>
              </a:cxn>
              <a:cxn ang="0">
                <a:pos x="954" y="11005"/>
              </a:cxn>
              <a:cxn ang="0">
                <a:pos x="1395" y="10418"/>
              </a:cxn>
              <a:cxn ang="0">
                <a:pos x="3229" y="9721"/>
              </a:cxn>
              <a:cxn ang="0">
                <a:pos x="4146" y="8657"/>
              </a:cxn>
              <a:cxn ang="0">
                <a:pos x="2422" y="7997"/>
              </a:cxn>
              <a:cxn ang="0">
                <a:pos x="1835" y="7850"/>
              </a:cxn>
              <a:cxn ang="0">
                <a:pos x="1872" y="9208"/>
              </a:cxn>
              <a:cxn ang="0">
                <a:pos x="1468" y="9905"/>
              </a:cxn>
              <a:cxn ang="0">
                <a:pos x="221" y="10932"/>
              </a:cxn>
              <a:cxn ang="0">
                <a:pos x="258" y="13903"/>
              </a:cxn>
              <a:cxn ang="0">
                <a:pos x="2165" y="16030"/>
              </a:cxn>
              <a:cxn ang="0">
                <a:pos x="4696" y="15700"/>
              </a:cxn>
              <a:cxn ang="0">
                <a:pos x="6714" y="14160"/>
              </a:cxn>
              <a:cxn ang="0">
                <a:pos x="7410" y="11885"/>
              </a:cxn>
              <a:cxn ang="0">
                <a:pos x="6860" y="9538"/>
              </a:cxn>
              <a:cxn ang="0">
                <a:pos x="5100" y="8180"/>
              </a:cxn>
              <a:cxn ang="0">
                <a:pos x="3632" y="8547"/>
              </a:cxn>
              <a:cxn ang="0">
                <a:pos x="2825" y="9538"/>
              </a:cxn>
              <a:cxn ang="0">
                <a:pos x="2532" y="8841"/>
              </a:cxn>
              <a:cxn ang="0">
                <a:pos x="3816" y="7814"/>
              </a:cxn>
              <a:cxn ang="0">
                <a:pos x="3412" y="7484"/>
              </a:cxn>
            </a:cxnLst>
            <a:rect l="T0" t="T1" r="T2" b="T3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Shape 265"/>
          <p:cNvSpPr>
            <a:spLocks/>
          </p:cNvSpPr>
          <p:nvPr/>
        </p:nvSpPr>
        <p:spPr bwMode="auto">
          <a:xfrm>
            <a:off x="644525" y="355600"/>
            <a:ext cx="414338" cy="508000"/>
          </a:xfrm>
          <a:custGeom>
            <a:avLst/>
            <a:gdLst>
              <a:gd name="T0" fmla="*/ 0 w 14601"/>
              <a:gd name="T1" fmla="*/ 0 h 17901"/>
              <a:gd name="T2" fmla="*/ 14601 w 14601"/>
              <a:gd name="T3" fmla="*/ 17901 h 17901"/>
            </a:gdLst>
            <a:ahLst/>
            <a:cxnLst>
              <a:cxn ang="0">
                <a:pos x="6897" y="3448"/>
              </a:cxn>
              <a:cxn ang="0">
                <a:pos x="6237" y="5062"/>
              </a:cxn>
              <a:cxn ang="0">
                <a:pos x="5797" y="3705"/>
              </a:cxn>
              <a:cxn ang="0">
                <a:pos x="7741" y="4182"/>
              </a:cxn>
              <a:cxn ang="0">
                <a:pos x="3706" y="4145"/>
              </a:cxn>
              <a:cxn ang="0">
                <a:pos x="2972" y="5466"/>
              </a:cxn>
              <a:cxn ang="0">
                <a:pos x="1101" y="5649"/>
              </a:cxn>
              <a:cxn ang="0">
                <a:pos x="11556" y="8254"/>
              </a:cxn>
              <a:cxn ang="0">
                <a:pos x="11152" y="8804"/>
              </a:cxn>
              <a:cxn ang="0">
                <a:pos x="10015" y="5246"/>
              </a:cxn>
              <a:cxn ang="0">
                <a:pos x="10382" y="6053"/>
              </a:cxn>
              <a:cxn ang="0">
                <a:pos x="11336" y="6933"/>
              </a:cxn>
              <a:cxn ang="0">
                <a:pos x="9832" y="7447"/>
              </a:cxn>
              <a:cxn ang="0">
                <a:pos x="9648" y="8437"/>
              </a:cxn>
              <a:cxn ang="0">
                <a:pos x="8474" y="7777"/>
              </a:cxn>
              <a:cxn ang="0">
                <a:pos x="7374" y="7227"/>
              </a:cxn>
              <a:cxn ang="0">
                <a:pos x="6750" y="6456"/>
              </a:cxn>
              <a:cxn ang="0">
                <a:pos x="10565" y="10161"/>
              </a:cxn>
              <a:cxn ang="0">
                <a:pos x="2422" y="9134"/>
              </a:cxn>
              <a:cxn ang="0">
                <a:pos x="6897" y="8620"/>
              </a:cxn>
              <a:cxn ang="0">
                <a:pos x="7080" y="9684"/>
              </a:cxn>
              <a:cxn ang="0">
                <a:pos x="5577" y="10088"/>
              </a:cxn>
              <a:cxn ang="0">
                <a:pos x="8621" y="10088"/>
              </a:cxn>
              <a:cxn ang="0">
                <a:pos x="8658" y="10271"/>
              </a:cxn>
              <a:cxn ang="0">
                <a:pos x="8291" y="12289"/>
              </a:cxn>
              <a:cxn ang="0">
                <a:pos x="9061" y="4072"/>
              </a:cxn>
              <a:cxn ang="0">
                <a:pos x="8108" y="5356"/>
              </a:cxn>
              <a:cxn ang="0">
                <a:pos x="7447" y="6823"/>
              </a:cxn>
              <a:cxn ang="0">
                <a:pos x="6640" y="8070"/>
              </a:cxn>
              <a:cxn ang="0">
                <a:pos x="9355" y="9501"/>
              </a:cxn>
              <a:cxn ang="0">
                <a:pos x="7851" y="8877"/>
              </a:cxn>
              <a:cxn ang="0">
                <a:pos x="4549" y="8987"/>
              </a:cxn>
              <a:cxn ang="0">
                <a:pos x="6310" y="10968"/>
              </a:cxn>
              <a:cxn ang="0">
                <a:pos x="6494" y="12582"/>
              </a:cxn>
              <a:cxn ang="0">
                <a:pos x="6017" y="12582"/>
              </a:cxn>
              <a:cxn ang="0">
                <a:pos x="4953" y="12876"/>
              </a:cxn>
              <a:cxn ang="0">
                <a:pos x="3669" y="11555"/>
              </a:cxn>
              <a:cxn ang="0">
                <a:pos x="2312" y="11738"/>
              </a:cxn>
              <a:cxn ang="0">
                <a:pos x="2605" y="8841"/>
              </a:cxn>
              <a:cxn ang="0">
                <a:pos x="1248" y="5906"/>
              </a:cxn>
              <a:cxn ang="0">
                <a:pos x="2642" y="7080"/>
              </a:cxn>
              <a:cxn ang="0">
                <a:pos x="5246" y="4916"/>
              </a:cxn>
              <a:cxn ang="0">
                <a:pos x="4696" y="2861"/>
              </a:cxn>
              <a:cxn ang="0">
                <a:pos x="5356" y="16580"/>
              </a:cxn>
              <a:cxn ang="0">
                <a:pos x="5026" y="16580"/>
              </a:cxn>
              <a:cxn ang="0">
                <a:pos x="8915" y="771"/>
              </a:cxn>
              <a:cxn ang="0">
                <a:pos x="2715" y="3045"/>
              </a:cxn>
              <a:cxn ang="0">
                <a:pos x="698" y="10638"/>
              </a:cxn>
              <a:cxn ang="0">
                <a:pos x="8621" y="12802"/>
              </a:cxn>
              <a:cxn ang="0">
                <a:pos x="11739" y="5172"/>
              </a:cxn>
              <a:cxn ang="0">
                <a:pos x="9501" y="1394"/>
              </a:cxn>
              <a:cxn ang="0">
                <a:pos x="14013" y="6713"/>
              </a:cxn>
              <a:cxn ang="0">
                <a:pos x="9391" y="14966"/>
              </a:cxn>
              <a:cxn ang="0">
                <a:pos x="3669" y="14123"/>
              </a:cxn>
              <a:cxn ang="0">
                <a:pos x="3376" y="14746"/>
              </a:cxn>
              <a:cxn ang="0">
                <a:pos x="1982" y="17571"/>
              </a:cxn>
              <a:cxn ang="0">
                <a:pos x="7667" y="17167"/>
              </a:cxn>
              <a:cxn ang="0">
                <a:pos x="9428" y="15480"/>
              </a:cxn>
              <a:cxn ang="0">
                <a:pos x="14600" y="7703"/>
              </a:cxn>
              <a:cxn ang="0">
                <a:pos x="10308" y="441"/>
              </a:cxn>
            </a:cxnLst>
            <a:rect l="T0" t="T1" r="T2" b="T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Shape 266"/>
          <p:cNvSpPr>
            <a:spLocks/>
          </p:cNvSpPr>
          <p:nvPr/>
        </p:nvSpPr>
        <p:spPr bwMode="auto">
          <a:xfrm>
            <a:off x="8318500" y="-30163"/>
            <a:ext cx="457200" cy="425451"/>
          </a:xfrm>
          <a:custGeom>
            <a:avLst/>
            <a:gdLst>
              <a:gd name="T0" fmla="*/ 0 w 16105"/>
              <a:gd name="T1" fmla="*/ 0 h 15004"/>
              <a:gd name="T2" fmla="*/ 16105 w 16105"/>
              <a:gd name="T3" fmla="*/ 15004 h 15004"/>
            </a:gdLst>
            <a:ahLst/>
            <a:cxnLst>
              <a:cxn ang="0">
                <a:pos x="13170" y="2825"/>
              </a:cxn>
              <a:cxn ang="0">
                <a:pos x="9245" y="3412"/>
              </a:cxn>
              <a:cxn ang="0">
                <a:pos x="14454" y="477"/>
              </a:cxn>
              <a:cxn ang="0">
                <a:pos x="14270" y="3779"/>
              </a:cxn>
              <a:cxn ang="0">
                <a:pos x="14600" y="2238"/>
              </a:cxn>
              <a:cxn ang="0">
                <a:pos x="12216" y="917"/>
              </a:cxn>
              <a:cxn ang="0">
                <a:pos x="13426" y="4145"/>
              </a:cxn>
              <a:cxn ang="0">
                <a:pos x="15517" y="734"/>
              </a:cxn>
              <a:cxn ang="0">
                <a:pos x="7044" y="3742"/>
              </a:cxn>
              <a:cxn ang="0">
                <a:pos x="6750" y="4769"/>
              </a:cxn>
              <a:cxn ang="0">
                <a:pos x="5980" y="3558"/>
              </a:cxn>
              <a:cxn ang="0">
                <a:pos x="6750" y="5539"/>
              </a:cxn>
              <a:cxn ang="0">
                <a:pos x="7227" y="3448"/>
              </a:cxn>
              <a:cxn ang="0">
                <a:pos x="11556" y="6310"/>
              </a:cxn>
              <a:cxn ang="0">
                <a:pos x="10932" y="7373"/>
              </a:cxn>
              <a:cxn ang="0">
                <a:pos x="12253" y="7777"/>
              </a:cxn>
              <a:cxn ang="0">
                <a:pos x="11592" y="8547"/>
              </a:cxn>
              <a:cxn ang="0">
                <a:pos x="8841" y="8584"/>
              </a:cxn>
              <a:cxn ang="0">
                <a:pos x="9208" y="7447"/>
              </a:cxn>
              <a:cxn ang="0">
                <a:pos x="8951" y="5943"/>
              </a:cxn>
              <a:cxn ang="0">
                <a:pos x="11739" y="5136"/>
              </a:cxn>
              <a:cxn ang="0">
                <a:pos x="12106" y="9244"/>
              </a:cxn>
              <a:cxn ang="0">
                <a:pos x="12106" y="9868"/>
              </a:cxn>
              <a:cxn ang="0">
                <a:pos x="11079" y="10308"/>
              </a:cxn>
              <a:cxn ang="0">
                <a:pos x="11226" y="11738"/>
              </a:cxn>
              <a:cxn ang="0">
                <a:pos x="9355" y="9574"/>
              </a:cxn>
              <a:cxn ang="0">
                <a:pos x="9391" y="11078"/>
              </a:cxn>
              <a:cxn ang="0">
                <a:pos x="8548" y="12692"/>
              </a:cxn>
              <a:cxn ang="0">
                <a:pos x="7447" y="9904"/>
              </a:cxn>
              <a:cxn ang="0">
                <a:pos x="1982" y="9904"/>
              </a:cxn>
              <a:cxn ang="0">
                <a:pos x="551" y="9831"/>
              </a:cxn>
              <a:cxn ang="0">
                <a:pos x="2569" y="5209"/>
              </a:cxn>
              <a:cxn ang="0">
                <a:pos x="4439" y="6823"/>
              </a:cxn>
              <a:cxn ang="0">
                <a:pos x="2972" y="7813"/>
              </a:cxn>
              <a:cxn ang="0">
                <a:pos x="4403" y="11151"/>
              </a:cxn>
              <a:cxn ang="0">
                <a:pos x="2055" y="10381"/>
              </a:cxn>
              <a:cxn ang="0">
                <a:pos x="1468" y="6310"/>
              </a:cxn>
              <a:cxn ang="0">
                <a:pos x="5815" y="14178"/>
              </a:cxn>
              <a:cxn ang="0">
                <a:pos x="8768" y="3448"/>
              </a:cxn>
              <a:cxn ang="0">
                <a:pos x="9465" y="4182"/>
              </a:cxn>
              <a:cxn ang="0">
                <a:pos x="10565" y="4549"/>
              </a:cxn>
              <a:cxn ang="0">
                <a:pos x="7667" y="7300"/>
              </a:cxn>
              <a:cxn ang="0">
                <a:pos x="7961" y="8144"/>
              </a:cxn>
              <a:cxn ang="0">
                <a:pos x="9795" y="8547"/>
              </a:cxn>
              <a:cxn ang="0">
                <a:pos x="8291" y="9427"/>
              </a:cxn>
              <a:cxn ang="0">
                <a:pos x="7301" y="11445"/>
              </a:cxn>
              <a:cxn ang="0">
                <a:pos x="7411" y="12509"/>
              </a:cxn>
              <a:cxn ang="0">
                <a:pos x="6750" y="12912"/>
              </a:cxn>
              <a:cxn ang="0">
                <a:pos x="5393" y="13903"/>
              </a:cxn>
              <a:cxn ang="0">
                <a:pos x="3706" y="13903"/>
              </a:cxn>
              <a:cxn ang="0">
                <a:pos x="4770" y="10234"/>
              </a:cxn>
              <a:cxn ang="0">
                <a:pos x="4219" y="7740"/>
              </a:cxn>
              <a:cxn ang="0">
                <a:pos x="5430" y="6016"/>
              </a:cxn>
              <a:cxn ang="0">
                <a:pos x="2532" y="5209"/>
              </a:cxn>
              <a:cxn ang="0">
                <a:pos x="7704" y="13903"/>
              </a:cxn>
              <a:cxn ang="0">
                <a:pos x="6053" y="14269"/>
              </a:cxn>
              <a:cxn ang="0">
                <a:pos x="2018" y="4512"/>
              </a:cxn>
              <a:cxn ang="0">
                <a:pos x="1285" y="12692"/>
              </a:cxn>
              <a:cxn ang="0">
                <a:pos x="8768" y="14783"/>
              </a:cxn>
              <a:cxn ang="0">
                <a:pos x="13573" y="8034"/>
              </a:cxn>
              <a:cxn ang="0">
                <a:pos x="7447" y="2385"/>
              </a:cxn>
            </a:cxnLst>
            <a:rect l="T0" t="T1" r="T2" b="T3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Shape 267"/>
          <p:cNvSpPr>
            <a:spLocks/>
          </p:cNvSpPr>
          <p:nvPr/>
        </p:nvSpPr>
        <p:spPr bwMode="auto">
          <a:xfrm>
            <a:off x="0" y="1012825"/>
            <a:ext cx="373063" cy="385763"/>
          </a:xfrm>
          <a:custGeom>
            <a:avLst/>
            <a:gdLst>
              <a:gd name="T0" fmla="*/ 0 w 13133"/>
              <a:gd name="T1" fmla="*/ 0 h 13573"/>
              <a:gd name="T2" fmla="*/ 13133 w 13133"/>
              <a:gd name="T3" fmla="*/ 13573 h 13573"/>
            </a:gdLst>
            <a:ahLst/>
            <a:cxnLst>
              <a:cxn ang="0">
                <a:pos x="3008" y="2348"/>
              </a:cxn>
              <a:cxn ang="0">
                <a:pos x="2054" y="3412"/>
              </a:cxn>
              <a:cxn ang="0">
                <a:pos x="1908" y="2825"/>
              </a:cxn>
              <a:cxn ang="0">
                <a:pos x="2274" y="3852"/>
              </a:cxn>
              <a:cxn ang="0">
                <a:pos x="6529" y="2971"/>
              </a:cxn>
              <a:cxn ang="0">
                <a:pos x="1357" y="4439"/>
              </a:cxn>
              <a:cxn ang="0">
                <a:pos x="4218" y="3155"/>
              </a:cxn>
              <a:cxn ang="0">
                <a:pos x="5686" y="6199"/>
              </a:cxn>
              <a:cxn ang="0">
                <a:pos x="3778" y="6126"/>
              </a:cxn>
              <a:cxn ang="0">
                <a:pos x="6419" y="7483"/>
              </a:cxn>
              <a:cxn ang="0">
                <a:pos x="5062" y="4695"/>
              </a:cxn>
              <a:cxn ang="0">
                <a:pos x="9281" y="9391"/>
              </a:cxn>
              <a:cxn ang="0">
                <a:pos x="8657" y="9281"/>
              </a:cxn>
              <a:cxn ang="0">
                <a:pos x="8474" y="9317"/>
              </a:cxn>
              <a:cxn ang="0">
                <a:pos x="7997" y="9647"/>
              </a:cxn>
              <a:cxn ang="0">
                <a:pos x="10051" y="10821"/>
              </a:cxn>
              <a:cxn ang="0">
                <a:pos x="9464" y="8767"/>
              </a:cxn>
              <a:cxn ang="0">
                <a:pos x="1577" y="9721"/>
              </a:cxn>
              <a:cxn ang="0">
                <a:pos x="10454" y="9464"/>
              </a:cxn>
              <a:cxn ang="0">
                <a:pos x="10051" y="11188"/>
              </a:cxn>
              <a:cxn ang="0">
                <a:pos x="7703" y="10124"/>
              </a:cxn>
              <a:cxn ang="0">
                <a:pos x="8363" y="7850"/>
              </a:cxn>
              <a:cxn ang="0">
                <a:pos x="7336" y="10454"/>
              </a:cxn>
              <a:cxn ang="0">
                <a:pos x="10381" y="11555"/>
              </a:cxn>
              <a:cxn ang="0">
                <a:pos x="10491" y="8620"/>
              </a:cxn>
              <a:cxn ang="0">
                <a:pos x="8363" y="257"/>
              </a:cxn>
              <a:cxn ang="0">
                <a:pos x="4915" y="2531"/>
              </a:cxn>
              <a:cxn ang="0">
                <a:pos x="3338" y="1761"/>
              </a:cxn>
              <a:cxn ang="0">
                <a:pos x="3008" y="2898"/>
              </a:cxn>
              <a:cxn ang="0">
                <a:pos x="2458" y="2384"/>
              </a:cxn>
              <a:cxn ang="0">
                <a:pos x="917" y="3045"/>
              </a:cxn>
              <a:cxn ang="0">
                <a:pos x="1321" y="3998"/>
              </a:cxn>
              <a:cxn ang="0">
                <a:pos x="1137" y="5172"/>
              </a:cxn>
              <a:cxn ang="0">
                <a:pos x="1431" y="7373"/>
              </a:cxn>
              <a:cxn ang="0">
                <a:pos x="0" y="11151"/>
              </a:cxn>
              <a:cxn ang="0">
                <a:pos x="4292" y="10638"/>
              </a:cxn>
              <a:cxn ang="0">
                <a:pos x="9207" y="13426"/>
              </a:cxn>
              <a:cxn ang="0">
                <a:pos x="12582" y="13316"/>
              </a:cxn>
              <a:cxn ang="0">
                <a:pos x="9464" y="13022"/>
              </a:cxn>
              <a:cxn ang="0">
                <a:pos x="2274" y="7520"/>
              </a:cxn>
              <a:cxn ang="0">
                <a:pos x="5246" y="2825"/>
              </a:cxn>
              <a:cxn ang="0">
                <a:pos x="4659" y="4145"/>
              </a:cxn>
              <a:cxn ang="0">
                <a:pos x="5319" y="4072"/>
              </a:cxn>
              <a:cxn ang="0">
                <a:pos x="6236" y="3705"/>
              </a:cxn>
              <a:cxn ang="0">
                <a:pos x="6383" y="4145"/>
              </a:cxn>
              <a:cxn ang="0">
                <a:pos x="6676" y="5282"/>
              </a:cxn>
              <a:cxn ang="0">
                <a:pos x="7116" y="5356"/>
              </a:cxn>
              <a:cxn ang="0">
                <a:pos x="7813" y="5722"/>
              </a:cxn>
              <a:cxn ang="0">
                <a:pos x="8510" y="5906"/>
              </a:cxn>
              <a:cxn ang="0">
                <a:pos x="9097" y="5796"/>
              </a:cxn>
              <a:cxn ang="0">
                <a:pos x="9244" y="6640"/>
              </a:cxn>
              <a:cxn ang="0">
                <a:pos x="9757" y="7263"/>
              </a:cxn>
              <a:cxn ang="0">
                <a:pos x="10271" y="7813"/>
              </a:cxn>
              <a:cxn ang="0">
                <a:pos x="10931" y="8510"/>
              </a:cxn>
              <a:cxn ang="0">
                <a:pos x="11518" y="9097"/>
              </a:cxn>
              <a:cxn ang="0">
                <a:pos x="12325" y="9024"/>
              </a:cxn>
              <a:cxn ang="0">
                <a:pos x="12582" y="9831"/>
              </a:cxn>
              <a:cxn ang="0">
                <a:pos x="12692" y="10858"/>
              </a:cxn>
              <a:cxn ang="0">
                <a:pos x="12692" y="12692"/>
              </a:cxn>
              <a:cxn ang="0">
                <a:pos x="12839" y="9060"/>
              </a:cxn>
              <a:cxn ang="0">
                <a:pos x="8987" y="4439"/>
              </a:cxn>
            </a:cxnLst>
            <a:rect l="T0" t="T1" r="T2" b="T3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Shape 268"/>
          <p:cNvSpPr>
            <a:spLocks/>
          </p:cNvSpPr>
          <p:nvPr/>
        </p:nvSpPr>
        <p:spPr bwMode="auto">
          <a:xfrm>
            <a:off x="8699500" y="179388"/>
            <a:ext cx="520700" cy="538162"/>
          </a:xfrm>
          <a:custGeom>
            <a:avLst/>
            <a:gdLst>
              <a:gd name="T0" fmla="*/ 0 w 18378"/>
              <a:gd name="T1" fmla="*/ 0 h 19002"/>
              <a:gd name="T2" fmla="*/ 18378 w 18378"/>
              <a:gd name="T3" fmla="*/ 19002 h 19002"/>
            </a:gdLst>
            <a:ahLst/>
            <a:cxnLst>
              <a:cxn ang="0">
                <a:pos x="13829" y="5649"/>
              </a:cxn>
              <a:cxn ang="0">
                <a:pos x="13242" y="6456"/>
              </a:cxn>
              <a:cxn ang="0">
                <a:pos x="12399" y="7116"/>
              </a:cxn>
              <a:cxn ang="0">
                <a:pos x="17571" y="6750"/>
              </a:cxn>
              <a:cxn ang="0">
                <a:pos x="17534" y="7667"/>
              </a:cxn>
              <a:cxn ang="0">
                <a:pos x="17571" y="6750"/>
              </a:cxn>
              <a:cxn ang="0">
                <a:pos x="11408" y="9024"/>
              </a:cxn>
              <a:cxn ang="0">
                <a:pos x="16324" y="9170"/>
              </a:cxn>
              <a:cxn ang="0">
                <a:pos x="9611" y="2348"/>
              </a:cxn>
              <a:cxn ang="0">
                <a:pos x="6199" y="6603"/>
              </a:cxn>
              <a:cxn ang="0">
                <a:pos x="12289" y="11408"/>
              </a:cxn>
              <a:cxn ang="0">
                <a:pos x="11958" y="9904"/>
              </a:cxn>
              <a:cxn ang="0">
                <a:pos x="10968" y="9317"/>
              </a:cxn>
              <a:cxn ang="0">
                <a:pos x="9758" y="9060"/>
              </a:cxn>
              <a:cxn ang="0">
                <a:pos x="8327" y="7740"/>
              </a:cxn>
              <a:cxn ang="0">
                <a:pos x="7520" y="6860"/>
              </a:cxn>
              <a:cxn ang="0">
                <a:pos x="7740" y="5759"/>
              </a:cxn>
              <a:cxn ang="0">
                <a:pos x="11078" y="5136"/>
              </a:cxn>
              <a:cxn ang="0">
                <a:pos x="11592" y="8400"/>
              </a:cxn>
              <a:cxn ang="0">
                <a:pos x="14966" y="7997"/>
              </a:cxn>
              <a:cxn ang="0">
                <a:pos x="12582" y="7850"/>
              </a:cxn>
              <a:cxn ang="0">
                <a:pos x="11188" y="4549"/>
              </a:cxn>
              <a:cxn ang="0">
                <a:pos x="9868" y="2568"/>
              </a:cxn>
              <a:cxn ang="0">
                <a:pos x="15296" y="10454"/>
              </a:cxn>
              <a:cxn ang="0">
                <a:pos x="14526" y="11298"/>
              </a:cxn>
              <a:cxn ang="0">
                <a:pos x="4806" y="7997"/>
              </a:cxn>
              <a:cxn ang="0">
                <a:pos x="10748" y="12655"/>
              </a:cxn>
              <a:cxn ang="0">
                <a:pos x="8107" y="9684"/>
              </a:cxn>
              <a:cxn ang="0">
                <a:pos x="1211" y="12912"/>
              </a:cxn>
              <a:cxn ang="0">
                <a:pos x="3302" y="11445"/>
              </a:cxn>
              <a:cxn ang="0">
                <a:pos x="5502" y="12472"/>
              </a:cxn>
              <a:cxn ang="0">
                <a:pos x="13389" y="13536"/>
              </a:cxn>
              <a:cxn ang="0">
                <a:pos x="4842" y="9354"/>
              </a:cxn>
              <a:cxn ang="0">
                <a:pos x="10491" y="13536"/>
              </a:cxn>
              <a:cxn ang="0">
                <a:pos x="4549" y="8840"/>
              </a:cxn>
              <a:cxn ang="0">
                <a:pos x="13206" y="12949"/>
              </a:cxn>
              <a:cxn ang="0">
                <a:pos x="2605" y="14086"/>
              </a:cxn>
              <a:cxn ang="0">
                <a:pos x="5466" y="11518"/>
              </a:cxn>
              <a:cxn ang="0">
                <a:pos x="9794" y="14196"/>
              </a:cxn>
              <a:cxn ang="0">
                <a:pos x="3778" y="14563"/>
              </a:cxn>
              <a:cxn ang="0">
                <a:pos x="12142" y="14563"/>
              </a:cxn>
              <a:cxn ang="0">
                <a:pos x="4035" y="14856"/>
              </a:cxn>
              <a:cxn ang="0">
                <a:pos x="4769" y="15223"/>
              </a:cxn>
              <a:cxn ang="0">
                <a:pos x="6420" y="16580"/>
              </a:cxn>
              <a:cxn ang="0">
                <a:pos x="10088" y="16984"/>
              </a:cxn>
              <a:cxn ang="0">
                <a:pos x="11298" y="15260"/>
              </a:cxn>
              <a:cxn ang="0">
                <a:pos x="10418" y="844"/>
              </a:cxn>
              <a:cxn ang="0">
                <a:pos x="14746" y="6786"/>
              </a:cxn>
              <a:cxn ang="0">
                <a:pos x="10821" y="15113"/>
              </a:cxn>
              <a:cxn ang="0">
                <a:pos x="6273" y="15663"/>
              </a:cxn>
              <a:cxn ang="0">
                <a:pos x="8730" y="1284"/>
              </a:cxn>
              <a:cxn ang="0">
                <a:pos x="9831" y="17460"/>
              </a:cxn>
              <a:cxn ang="0">
                <a:pos x="9794" y="17460"/>
              </a:cxn>
              <a:cxn ang="0">
                <a:pos x="477" y="11041"/>
              </a:cxn>
              <a:cxn ang="0">
                <a:pos x="514" y="12655"/>
              </a:cxn>
              <a:cxn ang="0">
                <a:pos x="6420" y="17534"/>
              </a:cxn>
              <a:cxn ang="0">
                <a:pos x="8840" y="18634"/>
              </a:cxn>
              <a:cxn ang="0">
                <a:pos x="8987" y="18598"/>
              </a:cxn>
              <a:cxn ang="0">
                <a:pos x="16214" y="10454"/>
              </a:cxn>
              <a:cxn ang="0">
                <a:pos x="17277" y="6126"/>
              </a:cxn>
              <a:cxn ang="0">
                <a:pos x="16434" y="5099"/>
              </a:cxn>
              <a:cxn ang="0">
                <a:pos x="16030" y="5392"/>
              </a:cxn>
              <a:cxn ang="0">
                <a:pos x="9611" y="0"/>
              </a:cxn>
            </a:cxnLst>
            <a:rect l="T0" t="T1" r="T2" b="T3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Shape 269"/>
          <p:cNvSpPr>
            <a:spLocks/>
          </p:cNvSpPr>
          <p:nvPr/>
        </p:nvSpPr>
        <p:spPr bwMode="auto">
          <a:xfrm>
            <a:off x="700088" y="4557713"/>
            <a:ext cx="504825" cy="400050"/>
          </a:xfrm>
          <a:custGeom>
            <a:avLst/>
            <a:gdLst>
              <a:gd name="T0" fmla="*/ 0 w 17792"/>
              <a:gd name="T1" fmla="*/ 0 h 14124"/>
              <a:gd name="T2" fmla="*/ 17792 w 17792"/>
              <a:gd name="T3" fmla="*/ 14124 h 14124"/>
            </a:gdLst>
            <a:ahLst/>
            <a:cxnLst>
              <a:cxn ang="0">
                <a:pos x="7631" y="4073"/>
              </a:cxn>
              <a:cxn ang="0">
                <a:pos x="991" y="2422"/>
              </a:cxn>
              <a:cxn ang="0">
                <a:pos x="404" y="3046"/>
              </a:cxn>
              <a:cxn ang="0">
                <a:pos x="1248" y="2789"/>
              </a:cxn>
              <a:cxn ang="0">
                <a:pos x="7484" y="5100"/>
              </a:cxn>
              <a:cxn ang="0">
                <a:pos x="11739" y="2789"/>
              </a:cxn>
              <a:cxn ang="0">
                <a:pos x="9941" y="5026"/>
              </a:cxn>
              <a:cxn ang="0">
                <a:pos x="11629" y="3816"/>
              </a:cxn>
              <a:cxn ang="0">
                <a:pos x="5210" y="9465"/>
              </a:cxn>
              <a:cxn ang="0">
                <a:pos x="4989" y="9905"/>
              </a:cxn>
              <a:cxn ang="0">
                <a:pos x="5356" y="9832"/>
              </a:cxn>
              <a:cxn ang="0">
                <a:pos x="14673" y="10932"/>
              </a:cxn>
              <a:cxn ang="0">
                <a:pos x="12032" y="5320"/>
              </a:cxn>
              <a:cxn ang="0">
                <a:pos x="5466" y="8328"/>
              </a:cxn>
              <a:cxn ang="0">
                <a:pos x="13390" y="5870"/>
              </a:cxn>
              <a:cxn ang="0">
                <a:pos x="5980" y="8768"/>
              </a:cxn>
              <a:cxn ang="0">
                <a:pos x="13206" y="6200"/>
              </a:cxn>
              <a:cxn ang="0">
                <a:pos x="9428" y="8768"/>
              </a:cxn>
              <a:cxn ang="0">
                <a:pos x="5576" y="10235"/>
              </a:cxn>
              <a:cxn ang="0">
                <a:pos x="13573" y="7191"/>
              </a:cxn>
              <a:cxn ang="0">
                <a:pos x="6750" y="10455"/>
              </a:cxn>
              <a:cxn ang="0">
                <a:pos x="9208" y="10015"/>
              </a:cxn>
              <a:cxn ang="0">
                <a:pos x="14233" y="8254"/>
              </a:cxn>
              <a:cxn ang="0">
                <a:pos x="5246" y="11189"/>
              </a:cxn>
              <a:cxn ang="0">
                <a:pos x="2972" y="9171"/>
              </a:cxn>
              <a:cxn ang="0">
                <a:pos x="7410" y="6420"/>
              </a:cxn>
              <a:cxn ang="0">
                <a:pos x="2055" y="368"/>
              </a:cxn>
              <a:cxn ang="0">
                <a:pos x="2092" y="2972"/>
              </a:cxn>
              <a:cxn ang="0">
                <a:pos x="2055" y="5540"/>
              </a:cxn>
              <a:cxn ang="0">
                <a:pos x="1835" y="7227"/>
              </a:cxn>
              <a:cxn ang="0">
                <a:pos x="1468" y="9135"/>
              </a:cxn>
              <a:cxn ang="0">
                <a:pos x="2128" y="10822"/>
              </a:cxn>
              <a:cxn ang="0">
                <a:pos x="3265" y="11886"/>
              </a:cxn>
              <a:cxn ang="0">
                <a:pos x="4036" y="11886"/>
              </a:cxn>
              <a:cxn ang="0">
                <a:pos x="5283" y="11922"/>
              </a:cxn>
              <a:cxn ang="0">
                <a:pos x="6897" y="12729"/>
              </a:cxn>
              <a:cxn ang="0">
                <a:pos x="7777" y="12509"/>
              </a:cxn>
              <a:cxn ang="0">
                <a:pos x="9391" y="11996"/>
              </a:cxn>
              <a:cxn ang="0">
                <a:pos x="10675" y="12253"/>
              </a:cxn>
              <a:cxn ang="0">
                <a:pos x="12069" y="12619"/>
              </a:cxn>
              <a:cxn ang="0">
                <a:pos x="13243" y="12253"/>
              </a:cxn>
              <a:cxn ang="0">
                <a:pos x="14527" y="12363"/>
              </a:cxn>
              <a:cxn ang="0">
                <a:pos x="16654" y="11812"/>
              </a:cxn>
              <a:cxn ang="0">
                <a:pos x="16984" y="12106"/>
              </a:cxn>
              <a:cxn ang="0">
                <a:pos x="16434" y="10859"/>
              </a:cxn>
              <a:cxn ang="0">
                <a:pos x="13720" y="11226"/>
              </a:cxn>
              <a:cxn ang="0">
                <a:pos x="13646" y="10382"/>
              </a:cxn>
              <a:cxn ang="0">
                <a:pos x="13573" y="10015"/>
              </a:cxn>
              <a:cxn ang="0">
                <a:pos x="11776" y="10492"/>
              </a:cxn>
              <a:cxn ang="0">
                <a:pos x="14307" y="8548"/>
              </a:cxn>
              <a:cxn ang="0">
                <a:pos x="14747" y="8034"/>
              </a:cxn>
              <a:cxn ang="0">
                <a:pos x="17791" y="8511"/>
              </a:cxn>
              <a:cxn ang="0">
                <a:pos x="14563" y="6824"/>
              </a:cxn>
              <a:cxn ang="0">
                <a:pos x="10932" y="1908"/>
              </a:cxn>
              <a:cxn ang="0">
                <a:pos x="6787" y="4660"/>
              </a:cxn>
              <a:cxn ang="0">
                <a:pos x="2605" y="6200"/>
              </a:cxn>
              <a:cxn ang="0">
                <a:pos x="3155" y="1138"/>
              </a:cxn>
              <a:cxn ang="0">
                <a:pos x="14453" y="12693"/>
              </a:cxn>
              <a:cxn ang="0">
                <a:pos x="14673" y="14087"/>
              </a:cxn>
              <a:cxn ang="0">
                <a:pos x="15407" y="13170"/>
              </a:cxn>
            </a:cxnLst>
            <a:rect l="T0" t="T1" r="T2" b="T3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Shape 270"/>
          <p:cNvSpPr>
            <a:spLocks/>
          </p:cNvSpPr>
          <p:nvPr/>
        </p:nvSpPr>
        <p:spPr bwMode="auto">
          <a:xfrm>
            <a:off x="258763" y="-85725"/>
            <a:ext cx="469900" cy="441325"/>
          </a:xfrm>
          <a:custGeom>
            <a:avLst/>
            <a:gdLst>
              <a:gd name="T0" fmla="*/ 0 w 16581"/>
              <a:gd name="T1" fmla="*/ 0 h 15590"/>
              <a:gd name="T2" fmla="*/ 16581 w 16581"/>
              <a:gd name="T3" fmla="*/ 15590 h 15590"/>
            </a:gdLst>
            <a:ahLst/>
            <a:cxnLst>
              <a:cxn ang="0">
                <a:pos x="13609" y="2788"/>
              </a:cxn>
              <a:cxn ang="0">
                <a:pos x="9428" y="3705"/>
              </a:cxn>
              <a:cxn ang="0">
                <a:pos x="13096" y="2494"/>
              </a:cxn>
              <a:cxn ang="0">
                <a:pos x="13793" y="3815"/>
              </a:cxn>
              <a:cxn ang="0">
                <a:pos x="10125" y="3962"/>
              </a:cxn>
              <a:cxn ang="0">
                <a:pos x="2678" y="6750"/>
              </a:cxn>
              <a:cxn ang="0">
                <a:pos x="2275" y="6896"/>
              </a:cxn>
              <a:cxn ang="0">
                <a:pos x="8657" y="6713"/>
              </a:cxn>
              <a:cxn ang="0">
                <a:pos x="7850" y="7593"/>
              </a:cxn>
              <a:cxn ang="0">
                <a:pos x="7960" y="6713"/>
              </a:cxn>
              <a:cxn ang="0">
                <a:pos x="4843" y="4659"/>
              </a:cxn>
              <a:cxn ang="0">
                <a:pos x="3119" y="7410"/>
              </a:cxn>
              <a:cxn ang="0">
                <a:pos x="2972" y="6383"/>
              </a:cxn>
              <a:cxn ang="0">
                <a:pos x="1321" y="6309"/>
              </a:cxn>
              <a:cxn ang="0">
                <a:pos x="844" y="3778"/>
              </a:cxn>
              <a:cxn ang="0">
                <a:pos x="11482" y="8033"/>
              </a:cxn>
              <a:cxn ang="0">
                <a:pos x="7557" y="8327"/>
              </a:cxn>
              <a:cxn ang="0">
                <a:pos x="7190" y="6529"/>
              </a:cxn>
              <a:cxn ang="0">
                <a:pos x="6787" y="8437"/>
              </a:cxn>
              <a:cxn ang="0">
                <a:pos x="8914" y="8364"/>
              </a:cxn>
              <a:cxn ang="0">
                <a:pos x="9464" y="6529"/>
              </a:cxn>
              <a:cxn ang="0">
                <a:pos x="4622" y="8804"/>
              </a:cxn>
              <a:cxn ang="0">
                <a:pos x="10932" y="7850"/>
              </a:cxn>
              <a:cxn ang="0">
                <a:pos x="5980" y="9537"/>
              </a:cxn>
              <a:cxn ang="0">
                <a:pos x="10308" y="11041"/>
              </a:cxn>
              <a:cxn ang="0">
                <a:pos x="14673" y="8584"/>
              </a:cxn>
              <a:cxn ang="0">
                <a:pos x="15444" y="11371"/>
              </a:cxn>
              <a:cxn ang="0">
                <a:pos x="11665" y="9464"/>
              </a:cxn>
              <a:cxn ang="0">
                <a:pos x="6713" y="11995"/>
              </a:cxn>
              <a:cxn ang="0">
                <a:pos x="6016" y="11665"/>
              </a:cxn>
              <a:cxn ang="0">
                <a:pos x="2715" y="12692"/>
              </a:cxn>
              <a:cxn ang="0">
                <a:pos x="2385" y="10271"/>
              </a:cxn>
              <a:cxn ang="0">
                <a:pos x="8401" y="14343"/>
              </a:cxn>
              <a:cxn ang="0">
                <a:pos x="8914" y="11188"/>
              </a:cxn>
              <a:cxn ang="0">
                <a:pos x="10198" y="14819"/>
              </a:cxn>
              <a:cxn ang="0">
                <a:pos x="9061" y="14269"/>
              </a:cxn>
              <a:cxn ang="0">
                <a:pos x="7887" y="13609"/>
              </a:cxn>
              <a:cxn ang="0">
                <a:pos x="8364" y="11591"/>
              </a:cxn>
              <a:cxn ang="0">
                <a:pos x="5026" y="2641"/>
              </a:cxn>
              <a:cxn ang="0">
                <a:pos x="1101" y="3045"/>
              </a:cxn>
              <a:cxn ang="0">
                <a:pos x="147" y="5356"/>
              </a:cxn>
              <a:cxn ang="0">
                <a:pos x="1688" y="7777"/>
              </a:cxn>
              <a:cxn ang="0">
                <a:pos x="2642" y="8914"/>
              </a:cxn>
              <a:cxn ang="0">
                <a:pos x="1798" y="12142"/>
              </a:cxn>
              <a:cxn ang="0">
                <a:pos x="3999" y="13462"/>
              </a:cxn>
              <a:cxn ang="0">
                <a:pos x="6970" y="13976"/>
              </a:cxn>
              <a:cxn ang="0">
                <a:pos x="7777" y="15480"/>
              </a:cxn>
              <a:cxn ang="0">
                <a:pos x="9868" y="15516"/>
              </a:cxn>
              <a:cxn ang="0">
                <a:pos x="11519" y="13242"/>
              </a:cxn>
              <a:cxn ang="0">
                <a:pos x="15333" y="11775"/>
              </a:cxn>
              <a:cxn ang="0">
                <a:pos x="16471" y="10638"/>
              </a:cxn>
              <a:cxn ang="0">
                <a:pos x="12949" y="6786"/>
              </a:cxn>
              <a:cxn ang="0">
                <a:pos x="14820" y="2935"/>
              </a:cxn>
              <a:cxn ang="0">
                <a:pos x="13683" y="2018"/>
              </a:cxn>
              <a:cxn ang="0">
                <a:pos x="10271" y="2751"/>
              </a:cxn>
              <a:cxn ang="0">
                <a:pos x="7117" y="624"/>
              </a:cxn>
              <a:cxn ang="0">
                <a:pos x="7960" y="1541"/>
              </a:cxn>
              <a:cxn ang="0">
                <a:pos x="5393" y="2788"/>
              </a:cxn>
              <a:cxn ang="0">
                <a:pos x="6677" y="37"/>
              </a:cxn>
            </a:cxnLst>
            <a:rect l="T0" t="T1" r="T2" b="T3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Shape 271"/>
          <p:cNvSpPr>
            <a:spLocks/>
          </p:cNvSpPr>
          <p:nvPr/>
        </p:nvSpPr>
        <p:spPr bwMode="auto">
          <a:xfrm>
            <a:off x="-34925" y="4075113"/>
            <a:ext cx="339725" cy="401637"/>
          </a:xfrm>
          <a:custGeom>
            <a:avLst/>
            <a:gdLst>
              <a:gd name="T0" fmla="*/ 0 w 9391"/>
              <a:gd name="T1" fmla="*/ 0 h 11079"/>
              <a:gd name="T2" fmla="*/ 9391 w 9391"/>
              <a:gd name="T3" fmla="*/ 11079 h 11079"/>
            </a:gdLst>
            <a:ahLst/>
            <a:cxnLst>
              <a:cxn ang="0">
                <a:pos x="4842" y="1138"/>
              </a:cxn>
              <a:cxn ang="0">
                <a:pos x="4366" y="661"/>
              </a:cxn>
              <a:cxn ang="0">
                <a:pos x="3375" y="6493"/>
              </a:cxn>
              <a:cxn ang="0">
                <a:pos x="5649" y="4439"/>
              </a:cxn>
              <a:cxn ang="0">
                <a:pos x="6200" y="5833"/>
              </a:cxn>
              <a:cxn ang="0">
                <a:pos x="5649" y="6383"/>
              </a:cxn>
              <a:cxn ang="0">
                <a:pos x="5319" y="6933"/>
              </a:cxn>
              <a:cxn ang="0">
                <a:pos x="5209" y="6383"/>
              </a:cxn>
              <a:cxn ang="0">
                <a:pos x="4696" y="7043"/>
              </a:cxn>
              <a:cxn ang="0">
                <a:pos x="4953" y="5906"/>
              </a:cxn>
              <a:cxn ang="0">
                <a:pos x="4659" y="5796"/>
              </a:cxn>
              <a:cxn ang="0">
                <a:pos x="3669" y="6786"/>
              </a:cxn>
              <a:cxn ang="0">
                <a:pos x="3999" y="6163"/>
              </a:cxn>
              <a:cxn ang="0">
                <a:pos x="3595" y="6090"/>
              </a:cxn>
              <a:cxn ang="0">
                <a:pos x="4439" y="5246"/>
              </a:cxn>
              <a:cxn ang="0">
                <a:pos x="3082" y="6126"/>
              </a:cxn>
              <a:cxn ang="0">
                <a:pos x="4292" y="4622"/>
              </a:cxn>
              <a:cxn ang="0">
                <a:pos x="3228" y="5209"/>
              </a:cxn>
              <a:cxn ang="0">
                <a:pos x="4953" y="4219"/>
              </a:cxn>
              <a:cxn ang="0">
                <a:pos x="1321" y="8987"/>
              </a:cxn>
              <a:cxn ang="0">
                <a:pos x="697" y="9134"/>
              </a:cxn>
              <a:cxn ang="0">
                <a:pos x="8731" y="8731"/>
              </a:cxn>
              <a:cxn ang="0">
                <a:pos x="8877" y="9097"/>
              </a:cxn>
              <a:cxn ang="0">
                <a:pos x="8217" y="9171"/>
              </a:cxn>
              <a:cxn ang="0">
                <a:pos x="4989" y="9538"/>
              </a:cxn>
              <a:cxn ang="0">
                <a:pos x="4549" y="10308"/>
              </a:cxn>
              <a:cxn ang="0">
                <a:pos x="4806" y="0"/>
              </a:cxn>
              <a:cxn ang="0">
                <a:pos x="3779" y="624"/>
              </a:cxn>
              <a:cxn ang="0">
                <a:pos x="4182" y="1871"/>
              </a:cxn>
              <a:cxn ang="0">
                <a:pos x="4329" y="3669"/>
              </a:cxn>
              <a:cxn ang="0">
                <a:pos x="3339" y="4549"/>
              </a:cxn>
              <a:cxn ang="0">
                <a:pos x="2642" y="5906"/>
              </a:cxn>
              <a:cxn ang="0">
                <a:pos x="1431" y="7850"/>
              </a:cxn>
              <a:cxn ang="0">
                <a:pos x="257" y="8437"/>
              </a:cxn>
              <a:cxn ang="0">
                <a:pos x="257" y="9684"/>
              </a:cxn>
              <a:cxn ang="0">
                <a:pos x="1798" y="9648"/>
              </a:cxn>
              <a:cxn ang="0">
                <a:pos x="1651" y="8584"/>
              </a:cxn>
              <a:cxn ang="0">
                <a:pos x="2642" y="7337"/>
              </a:cxn>
              <a:cxn ang="0">
                <a:pos x="4366" y="7410"/>
              </a:cxn>
              <a:cxn ang="0">
                <a:pos x="3999" y="9574"/>
              </a:cxn>
              <a:cxn ang="0">
                <a:pos x="4072" y="10821"/>
              </a:cxn>
              <a:cxn ang="0">
                <a:pos x="5283" y="10932"/>
              </a:cxn>
              <a:cxn ang="0">
                <a:pos x="5393" y="9794"/>
              </a:cxn>
              <a:cxn ang="0">
                <a:pos x="4806" y="7960"/>
              </a:cxn>
              <a:cxn ang="0">
                <a:pos x="6310" y="6933"/>
              </a:cxn>
              <a:cxn ang="0">
                <a:pos x="7667" y="8584"/>
              </a:cxn>
              <a:cxn ang="0">
                <a:pos x="7594" y="9758"/>
              </a:cxn>
              <a:cxn ang="0">
                <a:pos x="8694" y="10125"/>
              </a:cxn>
              <a:cxn ang="0">
                <a:pos x="9391" y="8914"/>
              </a:cxn>
              <a:cxn ang="0">
                <a:pos x="8364" y="8290"/>
              </a:cxn>
              <a:cxn ang="0">
                <a:pos x="7227" y="7153"/>
              </a:cxn>
              <a:cxn ang="0">
                <a:pos x="6603" y="5869"/>
              </a:cxn>
              <a:cxn ang="0">
                <a:pos x="5613" y="3962"/>
              </a:cxn>
              <a:cxn ang="0">
                <a:pos x="4696" y="2165"/>
              </a:cxn>
              <a:cxn ang="0">
                <a:pos x="5613" y="1284"/>
              </a:cxn>
              <a:cxn ang="0">
                <a:pos x="5356" y="147"/>
              </a:cxn>
            </a:cxnLst>
            <a:rect l="T0" t="T1" r="T2" b="T3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Shape 272"/>
          <p:cNvSpPr>
            <a:spLocks/>
          </p:cNvSpPr>
          <p:nvPr/>
        </p:nvSpPr>
        <p:spPr bwMode="auto">
          <a:xfrm>
            <a:off x="720725" y="4997450"/>
            <a:ext cx="463550" cy="177800"/>
          </a:xfrm>
          <a:custGeom>
            <a:avLst/>
            <a:gdLst>
              <a:gd name="T0" fmla="*/ 0 w 16325"/>
              <a:gd name="T1" fmla="*/ 0 h 6274"/>
              <a:gd name="T2" fmla="*/ 16325 w 16325"/>
              <a:gd name="T3" fmla="*/ 6274 h 6274"/>
            </a:gdLst>
            <a:ahLst/>
            <a:cxnLst>
              <a:cxn ang="0">
                <a:pos x="14197" y="221"/>
              </a:cxn>
              <a:cxn ang="0">
                <a:pos x="14050" y="587"/>
              </a:cxn>
              <a:cxn ang="0">
                <a:pos x="14967" y="477"/>
              </a:cxn>
              <a:cxn ang="0">
                <a:pos x="14123" y="1798"/>
              </a:cxn>
              <a:cxn ang="0">
                <a:pos x="15260" y="2055"/>
              </a:cxn>
              <a:cxn ang="0">
                <a:pos x="16288" y="1468"/>
              </a:cxn>
              <a:cxn ang="0">
                <a:pos x="14820" y="1615"/>
              </a:cxn>
              <a:cxn ang="0">
                <a:pos x="15517" y="404"/>
              </a:cxn>
              <a:cxn ang="0">
                <a:pos x="6604" y="2788"/>
              </a:cxn>
              <a:cxn ang="0">
                <a:pos x="4880" y="3229"/>
              </a:cxn>
              <a:cxn ang="0">
                <a:pos x="5063" y="3522"/>
              </a:cxn>
              <a:cxn ang="0">
                <a:pos x="7044" y="3118"/>
              </a:cxn>
              <a:cxn ang="0">
                <a:pos x="6604" y="2788"/>
              </a:cxn>
              <a:cxn ang="0">
                <a:pos x="12546" y="2275"/>
              </a:cxn>
              <a:cxn ang="0">
                <a:pos x="12216" y="3669"/>
              </a:cxn>
              <a:cxn ang="0">
                <a:pos x="12876" y="4366"/>
              </a:cxn>
              <a:cxn ang="0">
                <a:pos x="14417" y="3852"/>
              </a:cxn>
              <a:cxn ang="0">
                <a:pos x="14343" y="3412"/>
              </a:cxn>
              <a:cxn ang="0">
                <a:pos x="12986" y="3852"/>
              </a:cxn>
              <a:cxn ang="0">
                <a:pos x="12729" y="2898"/>
              </a:cxn>
              <a:cxn ang="0">
                <a:pos x="13940" y="2348"/>
              </a:cxn>
              <a:cxn ang="0">
                <a:pos x="13903" y="2055"/>
              </a:cxn>
              <a:cxn ang="0">
                <a:pos x="5466" y="4439"/>
              </a:cxn>
              <a:cxn ang="0">
                <a:pos x="5283" y="4879"/>
              </a:cxn>
              <a:cxn ang="0">
                <a:pos x="7080" y="4512"/>
              </a:cxn>
              <a:cxn ang="0">
                <a:pos x="10785" y="2091"/>
              </a:cxn>
              <a:cxn ang="0">
                <a:pos x="9942" y="2311"/>
              </a:cxn>
              <a:cxn ang="0">
                <a:pos x="8915" y="2532"/>
              </a:cxn>
              <a:cxn ang="0">
                <a:pos x="8584" y="3705"/>
              </a:cxn>
              <a:cxn ang="0">
                <a:pos x="8951" y="4989"/>
              </a:cxn>
              <a:cxn ang="0">
                <a:pos x="9135" y="4182"/>
              </a:cxn>
              <a:cxn ang="0">
                <a:pos x="9795" y="2788"/>
              </a:cxn>
              <a:cxn ang="0">
                <a:pos x="10198" y="4329"/>
              </a:cxn>
              <a:cxn ang="0">
                <a:pos x="10602" y="2862"/>
              </a:cxn>
              <a:cxn ang="0">
                <a:pos x="11115" y="2752"/>
              </a:cxn>
              <a:cxn ang="0">
                <a:pos x="11556" y="4732"/>
              </a:cxn>
              <a:cxn ang="0">
                <a:pos x="12032" y="4696"/>
              </a:cxn>
              <a:cxn ang="0">
                <a:pos x="11776" y="3779"/>
              </a:cxn>
              <a:cxn ang="0">
                <a:pos x="11299" y="2128"/>
              </a:cxn>
              <a:cxn ang="0">
                <a:pos x="2385" y="1358"/>
              </a:cxn>
              <a:cxn ang="0">
                <a:pos x="184" y="1725"/>
              </a:cxn>
              <a:cxn ang="0">
                <a:pos x="74" y="2348"/>
              </a:cxn>
              <a:cxn ang="0">
                <a:pos x="294" y="6200"/>
              </a:cxn>
              <a:cxn ang="0">
                <a:pos x="1395" y="6163"/>
              </a:cxn>
              <a:cxn ang="0">
                <a:pos x="2972" y="5576"/>
              </a:cxn>
              <a:cxn ang="0">
                <a:pos x="2055" y="5503"/>
              </a:cxn>
              <a:cxn ang="0">
                <a:pos x="845" y="4109"/>
              </a:cxn>
              <a:cxn ang="0">
                <a:pos x="2679" y="3742"/>
              </a:cxn>
              <a:cxn ang="0">
                <a:pos x="2862" y="3339"/>
              </a:cxn>
              <a:cxn ang="0">
                <a:pos x="808" y="3595"/>
              </a:cxn>
              <a:cxn ang="0">
                <a:pos x="1615" y="1835"/>
              </a:cxn>
              <a:cxn ang="0">
                <a:pos x="2422" y="1945"/>
              </a:cxn>
              <a:cxn ang="0">
                <a:pos x="3119" y="1284"/>
              </a:cxn>
            </a:cxnLst>
            <a:rect l="T0" t="T1" r="T2" b="T3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Shape 273"/>
          <p:cNvSpPr>
            <a:spLocks/>
          </p:cNvSpPr>
          <p:nvPr/>
        </p:nvSpPr>
        <p:spPr bwMode="auto">
          <a:xfrm>
            <a:off x="-242888" y="53975"/>
            <a:ext cx="588963" cy="414338"/>
          </a:xfrm>
          <a:custGeom>
            <a:avLst/>
            <a:gdLst>
              <a:gd name="T0" fmla="*/ 0 w 20800"/>
              <a:gd name="T1" fmla="*/ 0 h 14600"/>
              <a:gd name="T2" fmla="*/ 20800 w 20800"/>
              <a:gd name="T3" fmla="*/ 14600 h 14600"/>
            </a:gdLst>
            <a:ahLst/>
            <a:cxnLst>
              <a:cxn ang="0">
                <a:pos x="5760" y="1028"/>
              </a:cxn>
              <a:cxn ang="0">
                <a:pos x="5063" y="3375"/>
              </a:cxn>
              <a:cxn ang="0">
                <a:pos x="3706" y="3449"/>
              </a:cxn>
              <a:cxn ang="0">
                <a:pos x="3339" y="2935"/>
              </a:cxn>
              <a:cxn ang="0">
                <a:pos x="3082" y="2385"/>
              </a:cxn>
              <a:cxn ang="0">
                <a:pos x="3302" y="1578"/>
              </a:cxn>
              <a:cxn ang="0">
                <a:pos x="9905" y="3375"/>
              </a:cxn>
              <a:cxn ang="0">
                <a:pos x="9245" y="3926"/>
              </a:cxn>
              <a:cxn ang="0">
                <a:pos x="1505" y="4329"/>
              </a:cxn>
              <a:cxn ang="0">
                <a:pos x="1395" y="5136"/>
              </a:cxn>
              <a:cxn ang="0">
                <a:pos x="1468" y="4439"/>
              </a:cxn>
              <a:cxn ang="0">
                <a:pos x="8768" y="6677"/>
              </a:cxn>
              <a:cxn ang="0">
                <a:pos x="7741" y="7741"/>
              </a:cxn>
              <a:cxn ang="0">
                <a:pos x="7227" y="7264"/>
              </a:cxn>
              <a:cxn ang="0">
                <a:pos x="7337" y="6347"/>
              </a:cxn>
              <a:cxn ang="0">
                <a:pos x="4256" y="184"/>
              </a:cxn>
              <a:cxn ang="0">
                <a:pos x="2495" y="3339"/>
              </a:cxn>
              <a:cxn ang="0">
                <a:pos x="1" y="5136"/>
              </a:cxn>
              <a:cxn ang="0">
                <a:pos x="2055" y="5760"/>
              </a:cxn>
              <a:cxn ang="0">
                <a:pos x="2862" y="3522"/>
              </a:cxn>
              <a:cxn ang="0">
                <a:pos x="5980" y="4916"/>
              </a:cxn>
              <a:cxn ang="0">
                <a:pos x="6053" y="7300"/>
              </a:cxn>
              <a:cxn ang="0">
                <a:pos x="7741" y="8474"/>
              </a:cxn>
              <a:cxn ang="0">
                <a:pos x="8878" y="5907"/>
              </a:cxn>
              <a:cxn ang="0">
                <a:pos x="10639" y="3559"/>
              </a:cxn>
              <a:cxn ang="0">
                <a:pos x="8474" y="3559"/>
              </a:cxn>
              <a:cxn ang="0">
                <a:pos x="7411" y="5466"/>
              </a:cxn>
              <a:cxn ang="0">
                <a:pos x="6053" y="3339"/>
              </a:cxn>
              <a:cxn ang="0">
                <a:pos x="6090" y="478"/>
              </a:cxn>
              <a:cxn ang="0">
                <a:pos x="16141" y="8034"/>
              </a:cxn>
              <a:cxn ang="0">
                <a:pos x="15114" y="9061"/>
              </a:cxn>
              <a:cxn ang="0">
                <a:pos x="14784" y="8584"/>
              </a:cxn>
              <a:cxn ang="0">
                <a:pos x="14417" y="8107"/>
              </a:cxn>
              <a:cxn ang="0">
                <a:pos x="14233" y="7667"/>
              </a:cxn>
              <a:cxn ang="0">
                <a:pos x="14270" y="6934"/>
              </a:cxn>
              <a:cxn ang="0">
                <a:pos x="5797" y="9831"/>
              </a:cxn>
              <a:cxn ang="0">
                <a:pos x="5100" y="9245"/>
              </a:cxn>
              <a:cxn ang="0">
                <a:pos x="5687" y="8621"/>
              </a:cxn>
              <a:cxn ang="0">
                <a:pos x="4256" y="9978"/>
              </a:cxn>
              <a:cxn ang="0">
                <a:pos x="6200" y="9134"/>
              </a:cxn>
              <a:cxn ang="0">
                <a:pos x="20176" y="10638"/>
              </a:cxn>
              <a:cxn ang="0">
                <a:pos x="19222" y="11776"/>
              </a:cxn>
              <a:cxn ang="0">
                <a:pos x="19626" y="10822"/>
              </a:cxn>
              <a:cxn ang="0">
                <a:pos x="19772" y="10418"/>
              </a:cxn>
              <a:cxn ang="0">
                <a:pos x="17498" y="12803"/>
              </a:cxn>
              <a:cxn ang="0">
                <a:pos x="17021" y="13940"/>
              </a:cxn>
              <a:cxn ang="0">
                <a:pos x="16581" y="13206"/>
              </a:cxn>
              <a:cxn ang="0">
                <a:pos x="15040" y="13023"/>
              </a:cxn>
              <a:cxn ang="0">
                <a:pos x="16324" y="11959"/>
              </a:cxn>
              <a:cxn ang="0">
                <a:pos x="10052" y="7667"/>
              </a:cxn>
              <a:cxn ang="0">
                <a:pos x="12546" y="8254"/>
              </a:cxn>
              <a:cxn ang="0">
                <a:pos x="13243" y="10198"/>
              </a:cxn>
              <a:cxn ang="0">
                <a:pos x="15481" y="11629"/>
              </a:cxn>
              <a:cxn ang="0">
                <a:pos x="14747" y="13720"/>
              </a:cxn>
              <a:cxn ang="0">
                <a:pos x="18305" y="13536"/>
              </a:cxn>
              <a:cxn ang="0">
                <a:pos x="19662" y="12399"/>
              </a:cxn>
              <a:cxn ang="0">
                <a:pos x="19919" y="9941"/>
              </a:cxn>
              <a:cxn ang="0">
                <a:pos x="17608" y="12032"/>
              </a:cxn>
              <a:cxn ang="0">
                <a:pos x="15444" y="10822"/>
              </a:cxn>
              <a:cxn ang="0">
                <a:pos x="16581" y="7631"/>
              </a:cxn>
            </a:cxnLst>
            <a:rect l="T0" t="T1" r="T2" b="T3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Shape 274"/>
          <p:cNvSpPr>
            <a:spLocks/>
          </p:cNvSpPr>
          <p:nvPr/>
        </p:nvSpPr>
        <p:spPr bwMode="auto">
          <a:xfrm>
            <a:off x="7842250" y="-101600"/>
            <a:ext cx="387350" cy="409575"/>
          </a:xfrm>
          <a:custGeom>
            <a:avLst/>
            <a:gdLst>
              <a:gd name="T0" fmla="*/ 0 w 13683"/>
              <a:gd name="T1" fmla="*/ 0 h 14417"/>
              <a:gd name="T2" fmla="*/ 13683 w 13683"/>
              <a:gd name="T3" fmla="*/ 14417 h 14417"/>
            </a:gdLst>
            <a:ahLst/>
            <a:cxnLst>
              <a:cxn ang="0">
                <a:pos x="9721" y="4402"/>
              </a:cxn>
              <a:cxn ang="0">
                <a:pos x="9024" y="5833"/>
              </a:cxn>
              <a:cxn ang="0">
                <a:pos x="9354" y="2532"/>
              </a:cxn>
              <a:cxn ang="0">
                <a:pos x="9170" y="2018"/>
              </a:cxn>
              <a:cxn ang="0">
                <a:pos x="10271" y="4256"/>
              </a:cxn>
              <a:cxn ang="0">
                <a:pos x="9977" y="5649"/>
              </a:cxn>
              <a:cxn ang="0">
                <a:pos x="7556" y="6530"/>
              </a:cxn>
              <a:cxn ang="0">
                <a:pos x="5246" y="4879"/>
              </a:cxn>
              <a:cxn ang="0">
                <a:pos x="6273" y="2018"/>
              </a:cxn>
              <a:cxn ang="0">
                <a:pos x="6749" y="6897"/>
              </a:cxn>
              <a:cxn ang="0">
                <a:pos x="1651" y="6860"/>
              </a:cxn>
              <a:cxn ang="0">
                <a:pos x="1504" y="7594"/>
              </a:cxn>
              <a:cxn ang="0">
                <a:pos x="2861" y="5539"/>
              </a:cxn>
              <a:cxn ang="0">
                <a:pos x="4769" y="5246"/>
              </a:cxn>
              <a:cxn ang="0">
                <a:pos x="6236" y="7080"/>
              </a:cxn>
              <a:cxn ang="0">
                <a:pos x="3998" y="9354"/>
              </a:cxn>
              <a:cxn ang="0">
                <a:pos x="2054" y="9098"/>
              </a:cxn>
              <a:cxn ang="0">
                <a:pos x="1101" y="6933"/>
              </a:cxn>
              <a:cxn ang="0">
                <a:pos x="2641" y="4953"/>
              </a:cxn>
              <a:cxn ang="0">
                <a:pos x="8914" y="8070"/>
              </a:cxn>
              <a:cxn ang="0">
                <a:pos x="10381" y="9501"/>
              </a:cxn>
              <a:cxn ang="0">
                <a:pos x="9647" y="8401"/>
              </a:cxn>
              <a:cxn ang="0">
                <a:pos x="5576" y="9318"/>
              </a:cxn>
              <a:cxn ang="0">
                <a:pos x="6860" y="11372"/>
              </a:cxn>
              <a:cxn ang="0">
                <a:pos x="7080" y="10932"/>
              </a:cxn>
              <a:cxn ang="0">
                <a:pos x="8730" y="6970"/>
              </a:cxn>
              <a:cxn ang="0">
                <a:pos x="9867" y="7814"/>
              </a:cxn>
              <a:cxn ang="0">
                <a:pos x="10564" y="10271"/>
              </a:cxn>
              <a:cxn ang="0">
                <a:pos x="9024" y="11922"/>
              </a:cxn>
              <a:cxn ang="0">
                <a:pos x="6493" y="11665"/>
              </a:cxn>
              <a:cxn ang="0">
                <a:pos x="5209" y="9758"/>
              </a:cxn>
              <a:cxn ang="0">
                <a:pos x="6383" y="7594"/>
              </a:cxn>
              <a:cxn ang="0">
                <a:pos x="4769" y="1"/>
              </a:cxn>
              <a:cxn ang="0">
                <a:pos x="5539" y="1101"/>
              </a:cxn>
              <a:cxn ang="0">
                <a:pos x="4622" y="4072"/>
              </a:cxn>
              <a:cxn ang="0">
                <a:pos x="2568" y="4366"/>
              </a:cxn>
              <a:cxn ang="0">
                <a:pos x="1504" y="4622"/>
              </a:cxn>
              <a:cxn ang="0">
                <a:pos x="770" y="6713"/>
              </a:cxn>
              <a:cxn ang="0">
                <a:pos x="110" y="7227"/>
              </a:cxn>
              <a:cxn ang="0">
                <a:pos x="660" y="7997"/>
              </a:cxn>
              <a:cxn ang="0">
                <a:pos x="1577" y="9831"/>
              </a:cxn>
              <a:cxn ang="0">
                <a:pos x="1174" y="11078"/>
              </a:cxn>
              <a:cxn ang="0">
                <a:pos x="1834" y="10491"/>
              </a:cxn>
              <a:cxn ang="0">
                <a:pos x="4035" y="10051"/>
              </a:cxn>
              <a:cxn ang="0">
                <a:pos x="5429" y="11115"/>
              </a:cxn>
              <a:cxn ang="0">
                <a:pos x="5722" y="12692"/>
              </a:cxn>
              <a:cxn ang="0">
                <a:pos x="5502" y="14343"/>
              </a:cxn>
              <a:cxn ang="0">
                <a:pos x="6089" y="13463"/>
              </a:cxn>
              <a:cxn ang="0">
                <a:pos x="8950" y="12509"/>
              </a:cxn>
              <a:cxn ang="0">
                <a:pos x="9977" y="14160"/>
              </a:cxn>
              <a:cxn ang="0">
                <a:pos x="9904" y="12729"/>
              </a:cxn>
              <a:cxn ang="0">
                <a:pos x="11371" y="10088"/>
              </a:cxn>
              <a:cxn ang="0">
                <a:pos x="12875" y="9538"/>
              </a:cxn>
              <a:cxn ang="0">
                <a:pos x="13536" y="9024"/>
              </a:cxn>
              <a:cxn ang="0">
                <a:pos x="11335" y="8804"/>
              </a:cxn>
              <a:cxn ang="0">
                <a:pos x="10088" y="6713"/>
              </a:cxn>
              <a:cxn ang="0">
                <a:pos x="11078" y="4953"/>
              </a:cxn>
              <a:cxn ang="0">
                <a:pos x="11665" y="3999"/>
              </a:cxn>
              <a:cxn ang="0">
                <a:pos x="10124" y="1725"/>
              </a:cxn>
              <a:cxn ang="0">
                <a:pos x="9574" y="514"/>
              </a:cxn>
              <a:cxn ang="0">
                <a:pos x="7080" y="1174"/>
              </a:cxn>
              <a:cxn ang="0">
                <a:pos x="5942" y="808"/>
              </a:cxn>
            </a:cxnLst>
            <a:rect l="T0" t="T1" r="T2" b="T3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Shape 275"/>
          <p:cNvSpPr>
            <a:spLocks/>
          </p:cNvSpPr>
          <p:nvPr/>
        </p:nvSpPr>
        <p:spPr bwMode="auto">
          <a:xfrm>
            <a:off x="-38100" y="579438"/>
            <a:ext cx="296863" cy="211137"/>
          </a:xfrm>
          <a:custGeom>
            <a:avLst/>
            <a:gdLst>
              <a:gd name="T0" fmla="*/ 0 w 10492"/>
              <a:gd name="T1" fmla="*/ 0 h 7447"/>
              <a:gd name="T2" fmla="*/ 10492 w 10492"/>
              <a:gd name="T3" fmla="*/ 7447 h 7447"/>
            </a:gdLst>
            <a:ahLst/>
            <a:cxnLst>
              <a:cxn ang="0">
                <a:pos x="6897" y="1834"/>
              </a:cxn>
              <a:cxn ang="0">
                <a:pos x="6383" y="2128"/>
              </a:cxn>
              <a:cxn ang="0">
                <a:pos x="6200" y="2531"/>
              </a:cxn>
              <a:cxn ang="0">
                <a:pos x="6383" y="2641"/>
              </a:cxn>
              <a:cxn ang="0">
                <a:pos x="6860" y="2384"/>
              </a:cxn>
              <a:cxn ang="0">
                <a:pos x="7484" y="2274"/>
              </a:cxn>
              <a:cxn ang="0">
                <a:pos x="7924" y="2458"/>
              </a:cxn>
              <a:cxn ang="0">
                <a:pos x="7997" y="2751"/>
              </a:cxn>
              <a:cxn ang="0">
                <a:pos x="7667" y="3338"/>
              </a:cxn>
              <a:cxn ang="0">
                <a:pos x="5686" y="5869"/>
              </a:cxn>
              <a:cxn ang="0">
                <a:pos x="5686" y="6236"/>
              </a:cxn>
              <a:cxn ang="0">
                <a:pos x="5870" y="6309"/>
              </a:cxn>
              <a:cxn ang="0">
                <a:pos x="8034" y="6346"/>
              </a:cxn>
              <a:cxn ang="0">
                <a:pos x="8731" y="6383"/>
              </a:cxn>
              <a:cxn ang="0">
                <a:pos x="8878" y="6089"/>
              </a:cxn>
              <a:cxn ang="0">
                <a:pos x="8474" y="5869"/>
              </a:cxn>
              <a:cxn ang="0">
                <a:pos x="6457" y="5759"/>
              </a:cxn>
              <a:cxn ang="0">
                <a:pos x="8144" y="3595"/>
              </a:cxn>
              <a:cxn ang="0">
                <a:pos x="8474" y="2935"/>
              </a:cxn>
              <a:cxn ang="0">
                <a:pos x="8437" y="2311"/>
              </a:cxn>
              <a:cxn ang="0">
                <a:pos x="8071" y="1907"/>
              </a:cxn>
              <a:cxn ang="0">
                <a:pos x="7484" y="1761"/>
              </a:cxn>
              <a:cxn ang="0">
                <a:pos x="624" y="110"/>
              </a:cxn>
              <a:cxn ang="0">
                <a:pos x="147" y="404"/>
              </a:cxn>
              <a:cxn ang="0">
                <a:pos x="1" y="660"/>
              </a:cxn>
              <a:cxn ang="0">
                <a:pos x="257" y="844"/>
              </a:cxn>
              <a:cxn ang="0">
                <a:pos x="844" y="624"/>
              </a:cxn>
              <a:cxn ang="0">
                <a:pos x="991" y="844"/>
              </a:cxn>
              <a:cxn ang="0">
                <a:pos x="1358" y="2641"/>
              </a:cxn>
              <a:cxn ang="0">
                <a:pos x="2422" y="7410"/>
              </a:cxn>
              <a:cxn ang="0">
                <a:pos x="2752" y="7410"/>
              </a:cxn>
              <a:cxn ang="0">
                <a:pos x="4072" y="4108"/>
              </a:cxn>
              <a:cxn ang="0">
                <a:pos x="7667" y="880"/>
              </a:cxn>
              <a:cxn ang="0">
                <a:pos x="9978" y="990"/>
              </a:cxn>
              <a:cxn ang="0">
                <a:pos x="10455" y="880"/>
              </a:cxn>
              <a:cxn ang="0">
                <a:pos x="10418" y="587"/>
              </a:cxn>
              <a:cxn ang="0">
                <a:pos x="10015" y="404"/>
              </a:cxn>
              <a:cxn ang="0">
                <a:pos x="7814" y="293"/>
              </a:cxn>
              <a:cxn ang="0">
                <a:pos x="4916" y="440"/>
              </a:cxn>
              <a:cxn ang="0">
                <a:pos x="4733" y="624"/>
              </a:cxn>
              <a:cxn ang="0">
                <a:pos x="1725" y="1981"/>
              </a:cxn>
              <a:cxn ang="0">
                <a:pos x="1431" y="660"/>
              </a:cxn>
              <a:cxn ang="0">
                <a:pos x="1468" y="514"/>
              </a:cxn>
              <a:cxn ang="0">
                <a:pos x="1505" y="220"/>
              </a:cxn>
              <a:cxn ang="0">
                <a:pos x="1321" y="37"/>
              </a:cxn>
            </a:cxnLst>
            <a:rect l="T0" t="T1" r="T2" b="T3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Shape 276"/>
          <p:cNvSpPr>
            <a:spLocks/>
          </p:cNvSpPr>
          <p:nvPr/>
        </p:nvSpPr>
        <p:spPr bwMode="auto">
          <a:xfrm>
            <a:off x="1403350" y="11113"/>
            <a:ext cx="288925" cy="184150"/>
          </a:xfrm>
          <a:custGeom>
            <a:avLst/>
            <a:gdLst>
              <a:gd name="T0" fmla="*/ 0 w 10162"/>
              <a:gd name="T1" fmla="*/ 0 h 6494"/>
              <a:gd name="T2" fmla="*/ 10162 w 10162"/>
              <a:gd name="T3" fmla="*/ 6494 h 6494"/>
            </a:gdLst>
            <a:ahLst/>
            <a:cxnLst>
              <a:cxn ang="0">
                <a:pos x="8401" y="808"/>
              </a:cxn>
              <a:cxn ang="0">
                <a:pos x="8988" y="808"/>
              </a:cxn>
              <a:cxn ang="0">
                <a:pos x="9465" y="1615"/>
              </a:cxn>
              <a:cxn ang="0">
                <a:pos x="9648" y="2715"/>
              </a:cxn>
              <a:cxn ang="0">
                <a:pos x="9171" y="3669"/>
              </a:cxn>
              <a:cxn ang="0">
                <a:pos x="8327" y="3999"/>
              </a:cxn>
              <a:cxn ang="0">
                <a:pos x="7851" y="3485"/>
              </a:cxn>
              <a:cxn ang="0">
                <a:pos x="7557" y="2311"/>
              </a:cxn>
              <a:cxn ang="0">
                <a:pos x="7887" y="1028"/>
              </a:cxn>
              <a:cxn ang="0">
                <a:pos x="8401" y="147"/>
              </a:cxn>
              <a:cxn ang="0">
                <a:pos x="7667" y="551"/>
              </a:cxn>
              <a:cxn ang="0">
                <a:pos x="7154" y="1688"/>
              </a:cxn>
              <a:cxn ang="0">
                <a:pos x="7264" y="3375"/>
              </a:cxn>
              <a:cxn ang="0">
                <a:pos x="7814" y="4292"/>
              </a:cxn>
              <a:cxn ang="0">
                <a:pos x="8584" y="4512"/>
              </a:cxn>
              <a:cxn ang="0">
                <a:pos x="9318" y="4256"/>
              </a:cxn>
              <a:cxn ang="0">
                <a:pos x="10051" y="3118"/>
              </a:cxn>
              <a:cxn ang="0">
                <a:pos x="10051" y="1761"/>
              </a:cxn>
              <a:cxn ang="0">
                <a:pos x="9354" y="441"/>
              </a:cxn>
              <a:cxn ang="0">
                <a:pos x="8841" y="184"/>
              </a:cxn>
              <a:cxn ang="0">
                <a:pos x="3852" y="111"/>
              </a:cxn>
              <a:cxn ang="0">
                <a:pos x="3632" y="2458"/>
              </a:cxn>
              <a:cxn ang="0">
                <a:pos x="1028" y="2495"/>
              </a:cxn>
              <a:cxn ang="0">
                <a:pos x="551" y="2495"/>
              </a:cxn>
              <a:cxn ang="0">
                <a:pos x="367" y="184"/>
              </a:cxn>
              <a:cxn ang="0">
                <a:pos x="37" y="514"/>
              </a:cxn>
              <a:cxn ang="0">
                <a:pos x="111" y="2972"/>
              </a:cxn>
              <a:cxn ang="0">
                <a:pos x="478" y="5356"/>
              </a:cxn>
              <a:cxn ang="0">
                <a:pos x="588" y="5833"/>
              </a:cxn>
              <a:cxn ang="0">
                <a:pos x="954" y="5906"/>
              </a:cxn>
              <a:cxn ang="0">
                <a:pos x="1064" y="5466"/>
              </a:cxn>
              <a:cxn ang="0">
                <a:pos x="588" y="2935"/>
              </a:cxn>
              <a:cxn ang="0">
                <a:pos x="2862" y="2898"/>
              </a:cxn>
              <a:cxn ang="0">
                <a:pos x="3485" y="4989"/>
              </a:cxn>
              <a:cxn ang="0">
                <a:pos x="3669" y="5429"/>
              </a:cxn>
              <a:cxn ang="0">
                <a:pos x="3999" y="5209"/>
              </a:cxn>
              <a:cxn ang="0">
                <a:pos x="4146" y="1468"/>
              </a:cxn>
              <a:cxn ang="0">
                <a:pos x="4072" y="37"/>
              </a:cxn>
              <a:cxn ang="0">
                <a:pos x="5026" y="3925"/>
              </a:cxn>
              <a:cxn ang="0">
                <a:pos x="4843" y="4182"/>
              </a:cxn>
              <a:cxn ang="0">
                <a:pos x="5723" y="4219"/>
              </a:cxn>
              <a:cxn ang="0">
                <a:pos x="5026" y="5099"/>
              </a:cxn>
              <a:cxn ang="0">
                <a:pos x="4366" y="6420"/>
              </a:cxn>
              <a:cxn ang="0">
                <a:pos x="6383" y="6090"/>
              </a:cxn>
              <a:cxn ang="0">
                <a:pos x="6420" y="5760"/>
              </a:cxn>
              <a:cxn ang="0">
                <a:pos x="5026" y="5906"/>
              </a:cxn>
              <a:cxn ang="0">
                <a:pos x="6053" y="4549"/>
              </a:cxn>
              <a:cxn ang="0">
                <a:pos x="6200" y="3925"/>
              </a:cxn>
            </a:cxnLst>
            <a:rect l="T0" t="T1" r="T2" b="T3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Shape 277"/>
          <p:cNvSpPr>
            <a:spLocks/>
          </p:cNvSpPr>
          <p:nvPr/>
        </p:nvSpPr>
        <p:spPr bwMode="auto">
          <a:xfrm>
            <a:off x="955675" y="-57150"/>
            <a:ext cx="323850" cy="322263"/>
          </a:xfrm>
          <a:custGeom>
            <a:avLst/>
            <a:gdLst>
              <a:gd name="T0" fmla="*/ 0 w 11409"/>
              <a:gd name="T1" fmla="*/ 0 h 11336"/>
              <a:gd name="T2" fmla="*/ 11409 w 11409"/>
              <a:gd name="T3" fmla="*/ 11336 h 11336"/>
            </a:gdLst>
            <a:ahLst/>
            <a:cxnLst>
              <a:cxn ang="0">
                <a:pos x="4843" y="4769"/>
              </a:cxn>
              <a:cxn ang="0">
                <a:pos x="5613" y="4623"/>
              </a:cxn>
              <a:cxn ang="0">
                <a:pos x="5980" y="6016"/>
              </a:cxn>
              <a:cxn ang="0">
                <a:pos x="5723" y="5650"/>
              </a:cxn>
              <a:cxn ang="0">
                <a:pos x="5687" y="6567"/>
              </a:cxn>
              <a:cxn ang="0">
                <a:pos x="6457" y="6053"/>
              </a:cxn>
              <a:cxn ang="0">
                <a:pos x="4623" y="478"/>
              </a:cxn>
              <a:cxn ang="0">
                <a:pos x="7044" y="1211"/>
              </a:cxn>
              <a:cxn ang="0">
                <a:pos x="6457" y="1505"/>
              </a:cxn>
              <a:cxn ang="0">
                <a:pos x="6714" y="4072"/>
              </a:cxn>
              <a:cxn ang="0">
                <a:pos x="6714" y="5540"/>
              </a:cxn>
              <a:cxn ang="0">
                <a:pos x="8108" y="7227"/>
              </a:cxn>
              <a:cxn ang="0">
                <a:pos x="5210" y="7227"/>
              </a:cxn>
              <a:cxn ang="0">
                <a:pos x="3926" y="7300"/>
              </a:cxn>
              <a:cxn ang="0">
                <a:pos x="4403" y="6677"/>
              </a:cxn>
              <a:cxn ang="0">
                <a:pos x="3926" y="6016"/>
              </a:cxn>
              <a:cxn ang="0">
                <a:pos x="4329" y="2018"/>
              </a:cxn>
              <a:cxn ang="0">
                <a:pos x="5430" y="1431"/>
              </a:cxn>
              <a:cxn ang="0">
                <a:pos x="4146" y="991"/>
              </a:cxn>
              <a:cxn ang="0">
                <a:pos x="3412" y="771"/>
              </a:cxn>
              <a:cxn ang="0">
                <a:pos x="6127" y="8217"/>
              </a:cxn>
              <a:cxn ang="0">
                <a:pos x="5833" y="8144"/>
              </a:cxn>
              <a:cxn ang="0">
                <a:pos x="5577" y="7777"/>
              </a:cxn>
              <a:cxn ang="0">
                <a:pos x="5540" y="8584"/>
              </a:cxn>
              <a:cxn ang="0">
                <a:pos x="6457" y="8474"/>
              </a:cxn>
              <a:cxn ang="0">
                <a:pos x="6053" y="7667"/>
              </a:cxn>
              <a:cxn ang="0">
                <a:pos x="4109" y="9685"/>
              </a:cxn>
              <a:cxn ang="0">
                <a:pos x="4403" y="9171"/>
              </a:cxn>
              <a:cxn ang="0">
                <a:pos x="7704" y="9868"/>
              </a:cxn>
              <a:cxn ang="0">
                <a:pos x="7631" y="9428"/>
              </a:cxn>
              <a:cxn ang="0">
                <a:pos x="3742" y="9061"/>
              </a:cxn>
              <a:cxn ang="0">
                <a:pos x="3926" y="10051"/>
              </a:cxn>
              <a:cxn ang="0">
                <a:pos x="4916" y="9354"/>
              </a:cxn>
              <a:cxn ang="0">
                <a:pos x="7337" y="8988"/>
              </a:cxn>
              <a:cxn ang="0">
                <a:pos x="6897" y="9575"/>
              </a:cxn>
              <a:cxn ang="0">
                <a:pos x="7044" y="10198"/>
              </a:cxn>
              <a:cxn ang="0">
                <a:pos x="8254" y="9795"/>
              </a:cxn>
              <a:cxn ang="0">
                <a:pos x="6970" y="7227"/>
              </a:cxn>
              <a:cxn ang="0">
                <a:pos x="9245" y="7667"/>
              </a:cxn>
              <a:cxn ang="0">
                <a:pos x="10639" y="10345"/>
              </a:cxn>
              <a:cxn ang="0">
                <a:pos x="2092" y="10675"/>
              </a:cxn>
              <a:cxn ang="0">
                <a:pos x="1065" y="9685"/>
              </a:cxn>
              <a:cxn ang="0">
                <a:pos x="2092" y="9134"/>
              </a:cxn>
              <a:cxn ang="0">
                <a:pos x="1945" y="8547"/>
              </a:cxn>
              <a:cxn ang="0">
                <a:pos x="3082" y="8217"/>
              </a:cxn>
              <a:cxn ang="0">
                <a:pos x="3376" y="7924"/>
              </a:cxn>
              <a:cxn ang="0">
                <a:pos x="4036" y="1"/>
              </a:cxn>
              <a:cxn ang="0">
                <a:pos x="3009" y="991"/>
              </a:cxn>
              <a:cxn ang="0">
                <a:pos x="3999" y="1395"/>
              </a:cxn>
              <a:cxn ang="0">
                <a:pos x="3926" y="5283"/>
              </a:cxn>
              <a:cxn ang="0">
                <a:pos x="2239" y="7080"/>
              </a:cxn>
              <a:cxn ang="0">
                <a:pos x="111" y="10858"/>
              </a:cxn>
              <a:cxn ang="0">
                <a:pos x="5503" y="11115"/>
              </a:cxn>
              <a:cxn ang="0">
                <a:pos x="9978" y="11335"/>
              </a:cxn>
              <a:cxn ang="0">
                <a:pos x="11152" y="10602"/>
              </a:cxn>
              <a:cxn ang="0">
                <a:pos x="10859" y="8914"/>
              </a:cxn>
              <a:cxn ang="0">
                <a:pos x="7851" y="5576"/>
              </a:cxn>
              <a:cxn ang="0">
                <a:pos x="7227" y="3669"/>
              </a:cxn>
              <a:cxn ang="0">
                <a:pos x="7191" y="1651"/>
              </a:cxn>
              <a:cxn ang="0">
                <a:pos x="8144" y="624"/>
              </a:cxn>
              <a:cxn ang="0">
                <a:pos x="4036" y="1"/>
              </a:cxn>
            </a:cxnLst>
            <a:rect l="T0" t="T1" r="T2" b="T3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Shape 278"/>
          <p:cNvSpPr>
            <a:spLocks/>
          </p:cNvSpPr>
          <p:nvPr/>
        </p:nvSpPr>
        <p:spPr bwMode="auto">
          <a:xfrm>
            <a:off x="1333500" y="4678363"/>
            <a:ext cx="306388" cy="385762"/>
          </a:xfrm>
          <a:custGeom>
            <a:avLst/>
            <a:gdLst>
              <a:gd name="T0" fmla="*/ 0 w 10822"/>
              <a:gd name="T1" fmla="*/ 0 h 13574"/>
              <a:gd name="T2" fmla="*/ 10822 w 10822"/>
              <a:gd name="T3" fmla="*/ 13574 h 13574"/>
            </a:gdLst>
            <a:ahLst/>
            <a:cxnLst>
              <a:cxn ang="0">
                <a:pos x="10235" y="1358"/>
              </a:cxn>
              <a:cxn ang="0">
                <a:pos x="9831" y="2129"/>
              </a:cxn>
              <a:cxn ang="0">
                <a:pos x="9648" y="3632"/>
              </a:cxn>
              <a:cxn ang="0">
                <a:pos x="9905" y="3046"/>
              </a:cxn>
              <a:cxn ang="0">
                <a:pos x="9587" y="2018"/>
              </a:cxn>
              <a:cxn ang="0">
                <a:pos x="9354" y="3963"/>
              </a:cxn>
              <a:cxn ang="0">
                <a:pos x="8107" y="3596"/>
              </a:cxn>
              <a:cxn ang="0">
                <a:pos x="8768" y="4109"/>
              </a:cxn>
              <a:cxn ang="0">
                <a:pos x="8658" y="3082"/>
              </a:cxn>
              <a:cxn ang="0">
                <a:pos x="8327" y="3522"/>
              </a:cxn>
              <a:cxn ang="0">
                <a:pos x="7410" y="5393"/>
              </a:cxn>
              <a:cxn ang="0">
                <a:pos x="7044" y="4513"/>
              </a:cxn>
              <a:cxn ang="0">
                <a:pos x="6713" y="5797"/>
              </a:cxn>
              <a:cxn ang="0">
                <a:pos x="6457" y="5613"/>
              </a:cxn>
              <a:cxn ang="0">
                <a:pos x="6053" y="5760"/>
              </a:cxn>
              <a:cxn ang="0">
                <a:pos x="5613" y="6750"/>
              </a:cxn>
              <a:cxn ang="0">
                <a:pos x="9354" y="918"/>
              </a:cxn>
              <a:cxn ang="0">
                <a:pos x="8841" y="2165"/>
              </a:cxn>
              <a:cxn ang="0">
                <a:pos x="7667" y="3412"/>
              </a:cxn>
              <a:cxn ang="0">
                <a:pos x="3852" y="6567"/>
              </a:cxn>
              <a:cxn ang="0">
                <a:pos x="2312" y="6457"/>
              </a:cxn>
              <a:cxn ang="0">
                <a:pos x="3082" y="6237"/>
              </a:cxn>
              <a:cxn ang="0">
                <a:pos x="3119" y="5760"/>
              </a:cxn>
              <a:cxn ang="0">
                <a:pos x="3449" y="5283"/>
              </a:cxn>
              <a:cxn ang="0">
                <a:pos x="3889" y="5136"/>
              </a:cxn>
              <a:cxn ang="0">
                <a:pos x="4256" y="4513"/>
              </a:cxn>
              <a:cxn ang="0">
                <a:pos x="4879" y="4623"/>
              </a:cxn>
              <a:cxn ang="0">
                <a:pos x="5063" y="3632"/>
              </a:cxn>
              <a:cxn ang="0">
                <a:pos x="5686" y="3926"/>
              </a:cxn>
              <a:cxn ang="0">
                <a:pos x="6237" y="3192"/>
              </a:cxn>
              <a:cxn ang="0">
                <a:pos x="7007" y="1725"/>
              </a:cxn>
              <a:cxn ang="0">
                <a:pos x="7630" y="2495"/>
              </a:cxn>
              <a:cxn ang="0">
                <a:pos x="7740" y="1101"/>
              </a:cxn>
              <a:cxn ang="0">
                <a:pos x="3485" y="7264"/>
              </a:cxn>
              <a:cxn ang="0">
                <a:pos x="4733" y="6457"/>
              </a:cxn>
              <a:cxn ang="0">
                <a:pos x="3889" y="7924"/>
              </a:cxn>
              <a:cxn ang="0">
                <a:pos x="3889" y="7227"/>
              </a:cxn>
              <a:cxn ang="0">
                <a:pos x="1945" y="6677"/>
              </a:cxn>
              <a:cxn ang="0">
                <a:pos x="3485" y="8401"/>
              </a:cxn>
              <a:cxn ang="0">
                <a:pos x="2825" y="8254"/>
              </a:cxn>
              <a:cxn ang="0">
                <a:pos x="8474" y="74"/>
              </a:cxn>
              <a:cxn ang="0">
                <a:pos x="2312" y="5283"/>
              </a:cxn>
              <a:cxn ang="0">
                <a:pos x="954" y="5760"/>
              </a:cxn>
              <a:cxn ang="0">
                <a:pos x="918" y="6860"/>
              </a:cxn>
              <a:cxn ang="0">
                <a:pos x="3412" y="9355"/>
              </a:cxn>
              <a:cxn ang="0">
                <a:pos x="4109" y="8328"/>
              </a:cxn>
              <a:cxn ang="0">
                <a:pos x="10308" y="3486"/>
              </a:cxn>
              <a:cxn ang="0">
                <a:pos x="10675" y="1248"/>
              </a:cxn>
              <a:cxn ang="0">
                <a:pos x="8988" y="1"/>
              </a:cxn>
              <a:cxn ang="0">
                <a:pos x="1651" y="9391"/>
              </a:cxn>
              <a:cxn ang="0">
                <a:pos x="2275" y="12766"/>
              </a:cxn>
              <a:cxn ang="0">
                <a:pos x="1835" y="12326"/>
              </a:cxn>
              <a:cxn ang="0">
                <a:pos x="1725" y="11922"/>
              </a:cxn>
              <a:cxn ang="0">
                <a:pos x="1174" y="12143"/>
              </a:cxn>
              <a:cxn ang="0">
                <a:pos x="808" y="12179"/>
              </a:cxn>
              <a:cxn ang="0">
                <a:pos x="1468" y="10859"/>
              </a:cxn>
              <a:cxn ang="0">
                <a:pos x="1651" y="10052"/>
              </a:cxn>
              <a:cxn ang="0">
                <a:pos x="1395" y="8915"/>
              </a:cxn>
              <a:cxn ang="0">
                <a:pos x="37" y="12253"/>
              </a:cxn>
              <a:cxn ang="0">
                <a:pos x="588" y="13243"/>
              </a:cxn>
              <a:cxn ang="0">
                <a:pos x="1688" y="13573"/>
              </a:cxn>
              <a:cxn ang="0">
                <a:pos x="2862" y="12693"/>
              </a:cxn>
              <a:cxn ang="0">
                <a:pos x="1871" y="8878"/>
              </a:cxn>
            </a:cxnLst>
            <a:rect l="T0" t="T1" r="T2" b="T3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5" name="Shape 279"/>
          <p:cNvSpPr>
            <a:spLocks/>
          </p:cNvSpPr>
          <p:nvPr/>
        </p:nvSpPr>
        <p:spPr bwMode="auto">
          <a:xfrm>
            <a:off x="92075" y="4552950"/>
            <a:ext cx="415925" cy="409575"/>
          </a:xfrm>
          <a:custGeom>
            <a:avLst/>
            <a:gdLst>
              <a:gd name="T0" fmla="*/ 0 w 14674"/>
              <a:gd name="T1" fmla="*/ 0 h 14454"/>
              <a:gd name="T2" fmla="*/ 14674 w 14674"/>
              <a:gd name="T3" fmla="*/ 14454 h 14454"/>
            </a:gdLst>
            <a:ahLst/>
            <a:cxnLst>
              <a:cxn ang="0">
                <a:pos x="8291" y="5283"/>
              </a:cxn>
              <a:cxn ang="0">
                <a:pos x="4769" y="5870"/>
              </a:cxn>
              <a:cxn ang="0">
                <a:pos x="6604" y="7594"/>
              </a:cxn>
              <a:cxn ang="0">
                <a:pos x="6420" y="7667"/>
              </a:cxn>
              <a:cxn ang="0">
                <a:pos x="5246" y="8107"/>
              </a:cxn>
              <a:cxn ang="0">
                <a:pos x="10198" y="10015"/>
              </a:cxn>
              <a:cxn ang="0">
                <a:pos x="9721" y="9061"/>
              </a:cxn>
              <a:cxn ang="0">
                <a:pos x="8181" y="11189"/>
              </a:cxn>
              <a:cxn ang="0">
                <a:pos x="10198" y="1541"/>
              </a:cxn>
              <a:cxn ang="0">
                <a:pos x="8731" y="4329"/>
              </a:cxn>
              <a:cxn ang="0">
                <a:pos x="7667" y="3485"/>
              </a:cxn>
              <a:cxn ang="0">
                <a:pos x="6310" y="5026"/>
              </a:cxn>
              <a:cxn ang="0">
                <a:pos x="4329" y="4549"/>
              </a:cxn>
              <a:cxn ang="0">
                <a:pos x="3596" y="5833"/>
              </a:cxn>
              <a:cxn ang="0">
                <a:pos x="2459" y="6567"/>
              </a:cxn>
              <a:cxn ang="0">
                <a:pos x="4549" y="6970"/>
              </a:cxn>
              <a:cxn ang="0">
                <a:pos x="5430" y="5723"/>
              </a:cxn>
              <a:cxn ang="0">
                <a:pos x="8328" y="5760"/>
              </a:cxn>
              <a:cxn ang="0">
                <a:pos x="10639" y="3852"/>
              </a:cxn>
              <a:cxn ang="0">
                <a:pos x="10969" y="6787"/>
              </a:cxn>
              <a:cxn ang="0">
                <a:pos x="8181" y="8107"/>
              </a:cxn>
              <a:cxn ang="0">
                <a:pos x="11042" y="9208"/>
              </a:cxn>
              <a:cxn ang="0">
                <a:pos x="9758" y="8694"/>
              </a:cxn>
              <a:cxn ang="0">
                <a:pos x="9025" y="9611"/>
              </a:cxn>
              <a:cxn ang="0">
                <a:pos x="7777" y="9391"/>
              </a:cxn>
              <a:cxn ang="0">
                <a:pos x="7044" y="10235"/>
              </a:cxn>
              <a:cxn ang="0">
                <a:pos x="4769" y="9134"/>
              </a:cxn>
              <a:cxn ang="0">
                <a:pos x="6163" y="9648"/>
              </a:cxn>
              <a:cxn ang="0">
                <a:pos x="6787" y="9354"/>
              </a:cxn>
              <a:cxn ang="0">
                <a:pos x="6970" y="7337"/>
              </a:cxn>
              <a:cxn ang="0">
                <a:pos x="5943" y="7520"/>
              </a:cxn>
              <a:cxn ang="0">
                <a:pos x="5613" y="7814"/>
              </a:cxn>
              <a:cxn ang="0">
                <a:pos x="4623" y="8327"/>
              </a:cxn>
              <a:cxn ang="0">
                <a:pos x="1285" y="3999"/>
              </a:cxn>
              <a:cxn ang="0">
                <a:pos x="9978" y="1395"/>
              </a:cxn>
              <a:cxn ang="0">
                <a:pos x="10969" y="10748"/>
              </a:cxn>
              <a:cxn ang="0">
                <a:pos x="3999" y="11812"/>
              </a:cxn>
              <a:cxn ang="0">
                <a:pos x="8401" y="11519"/>
              </a:cxn>
              <a:cxn ang="0">
                <a:pos x="9025" y="10492"/>
              </a:cxn>
              <a:cxn ang="0">
                <a:pos x="10565" y="10492"/>
              </a:cxn>
              <a:cxn ang="0">
                <a:pos x="13096" y="10712"/>
              </a:cxn>
              <a:cxn ang="0">
                <a:pos x="9611" y="11702"/>
              </a:cxn>
              <a:cxn ang="0">
                <a:pos x="11996" y="4182"/>
              </a:cxn>
              <a:cxn ang="0">
                <a:pos x="13646" y="10235"/>
              </a:cxn>
              <a:cxn ang="0">
                <a:pos x="11372" y="3119"/>
              </a:cxn>
              <a:cxn ang="0">
                <a:pos x="10272" y="881"/>
              </a:cxn>
              <a:cxn ang="0">
                <a:pos x="1358" y="3632"/>
              </a:cxn>
              <a:cxn ang="0">
                <a:pos x="1725" y="7594"/>
              </a:cxn>
              <a:cxn ang="0">
                <a:pos x="3559" y="13756"/>
              </a:cxn>
              <a:cxn ang="0">
                <a:pos x="955" y="5136"/>
              </a:cxn>
              <a:cxn ang="0">
                <a:pos x="8034" y="1358"/>
              </a:cxn>
              <a:cxn ang="0">
                <a:pos x="5503" y="1651"/>
              </a:cxn>
              <a:cxn ang="0">
                <a:pos x="38" y="3779"/>
              </a:cxn>
              <a:cxn ang="0">
                <a:pos x="2899" y="14233"/>
              </a:cxn>
              <a:cxn ang="0">
                <a:pos x="7447" y="13353"/>
              </a:cxn>
              <a:cxn ang="0">
                <a:pos x="14490" y="11005"/>
              </a:cxn>
              <a:cxn ang="0">
                <a:pos x="11922" y="2752"/>
              </a:cxn>
            </a:cxnLst>
            <a:rect l="T0" t="T1" r="T2" b="T3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6" name="Shape 280"/>
          <p:cNvSpPr>
            <a:spLocks/>
          </p:cNvSpPr>
          <p:nvPr/>
        </p:nvSpPr>
        <p:spPr bwMode="auto">
          <a:xfrm>
            <a:off x="1525588" y="4911725"/>
            <a:ext cx="392112" cy="288925"/>
          </a:xfrm>
          <a:custGeom>
            <a:avLst/>
            <a:gdLst>
              <a:gd name="T0" fmla="*/ 0 w 13793"/>
              <a:gd name="T1" fmla="*/ 0 h 10199"/>
              <a:gd name="T2" fmla="*/ 13793 w 13793"/>
              <a:gd name="T3" fmla="*/ 10199 h 10199"/>
            </a:gdLst>
            <a:ahLst/>
            <a:cxnLst>
              <a:cxn ang="0">
                <a:pos x="4842" y="2935"/>
              </a:cxn>
              <a:cxn ang="0">
                <a:pos x="5393" y="3119"/>
              </a:cxn>
              <a:cxn ang="0">
                <a:pos x="5833" y="4256"/>
              </a:cxn>
              <a:cxn ang="0">
                <a:pos x="5613" y="2642"/>
              </a:cxn>
              <a:cxn ang="0">
                <a:pos x="6750" y="4146"/>
              </a:cxn>
              <a:cxn ang="0">
                <a:pos x="6970" y="3045"/>
              </a:cxn>
              <a:cxn ang="0">
                <a:pos x="7777" y="4109"/>
              </a:cxn>
              <a:cxn ang="0">
                <a:pos x="8144" y="3742"/>
              </a:cxn>
              <a:cxn ang="0">
                <a:pos x="5943" y="2128"/>
              </a:cxn>
              <a:cxn ang="0">
                <a:pos x="12546" y="5209"/>
              </a:cxn>
              <a:cxn ang="0">
                <a:pos x="11482" y="4256"/>
              </a:cxn>
              <a:cxn ang="0">
                <a:pos x="11372" y="5320"/>
              </a:cxn>
              <a:cxn ang="0">
                <a:pos x="10785" y="5209"/>
              </a:cxn>
              <a:cxn ang="0">
                <a:pos x="10088" y="4366"/>
              </a:cxn>
              <a:cxn ang="0">
                <a:pos x="9721" y="5026"/>
              </a:cxn>
              <a:cxn ang="0">
                <a:pos x="11078" y="6200"/>
              </a:cxn>
              <a:cxn ang="0">
                <a:pos x="13793" y="5466"/>
              </a:cxn>
              <a:cxn ang="0">
                <a:pos x="12619" y="3962"/>
              </a:cxn>
              <a:cxn ang="0">
                <a:pos x="9171" y="844"/>
              </a:cxn>
              <a:cxn ang="0">
                <a:pos x="8804" y="4402"/>
              </a:cxn>
              <a:cxn ang="0">
                <a:pos x="8547" y="5099"/>
              </a:cxn>
              <a:cxn ang="0">
                <a:pos x="8584" y="6567"/>
              </a:cxn>
              <a:cxn ang="0">
                <a:pos x="8180" y="8107"/>
              </a:cxn>
              <a:cxn ang="0">
                <a:pos x="7080" y="4879"/>
              </a:cxn>
              <a:cxn ang="0">
                <a:pos x="6603" y="4623"/>
              </a:cxn>
              <a:cxn ang="0">
                <a:pos x="7300" y="8254"/>
              </a:cxn>
              <a:cxn ang="0">
                <a:pos x="5980" y="4733"/>
              </a:cxn>
              <a:cxn ang="0">
                <a:pos x="6420" y="7887"/>
              </a:cxn>
              <a:cxn ang="0">
                <a:pos x="5173" y="5209"/>
              </a:cxn>
              <a:cxn ang="0">
                <a:pos x="3192" y="3522"/>
              </a:cxn>
              <a:cxn ang="0">
                <a:pos x="0" y="4182"/>
              </a:cxn>
              <a:cxn ang="0">
                <a:pos x="881" y="4329"/>
              </a:cxn>
              <a:cxn ang="0">
                <a:pos x="1871" y="7447"/>
              </a:cxn>
              <a:cxn ang="0">
                <a:pos x="1321" y="4696"/>
              </a:cxn>
              <a:cxn ang="0">
                <a:pos x="1871" y="4109"/>
              </a:cxn>
              <a:cxn ang="0">
                <a:pos x="2935" y="6787"/>
              </a:cxn>
              <a:cxn ang="0">
                <a:pos x="3008" y="5943"/>
              </a:cxn>
              <a:cxn ang="0">
                <a:pos x="3228" y="4366"/>
              </a:cxn>
              <a:cxn ang="0">
                <a:pos x="4219" y="6053"/>
              </a:cxn>
              <a:cxn ang="0">
                <a:pos x="4329" y="4769"/>
              </a:cxn>
              <a:cxn ang="0">
                <a:pos x="5393" y="7704"/>
              </a:cxn>
              <a:cxn ang="0">
                <a:pos x="7924" y="8804"/>
              </a:cxn>
              <a:cxn ang="0">
                <a:pos x="9684" y="7117"/>
              </a:cxn>
              <a:cxn ang="0">
                <a:pos x="8951" y="2238"/>
              </a:cxn>
              <a:cxn ang="0">
                <a:pos x="9758" y="3082"/>
              </a:cxn>
              <a:cxn ang="0">
                <a:pos x="9171" y="1505"/>
              </a:cxn>
              <a:cxn ang="0">
                <a:pos x="10565" y="2972"/>
              </a:cxn>
              <a:cxn ang="0">
                <a:pos x="11078" y="2899"/>
              </a:cxn>
              <a:cxn ang="0">
                <a:pos x="11005" y="734"/>
              </a:cxn>
              <a:cxn ang="0">
                <a:pos x="12069" y="2899"/>
              </a:cxn>
              <a:cxn ang="0">
                <a:pos x="11665" y="441"/>
              </a:cxn>
              <a:cxn ang="0">
                <a:pos x="3999" y="7154"/>
              </a:cxn>
              <a:cxn ang="0">
                <a:pos x="3852" y="8951"/>
              </a:cxn>
              <a:cxn ang="0">
                <a:pos x="3045" y="7777"/>
              </a:cxn>
              <a:cxn ang="0">
                <a:pos x="2642" y="8768"/>
              </a:cxn>
              <a:cxn ang="0">
                <a:pos x="2275" y="8144"/>
              </a:cxn>
              <a:cxn ang="0">
                <a:pos x="1945" y="9685"/>
              </a:cxn>
              <a:cxn ang="0">
                <a:pos x="2275" y="10198"/>
              </a:cxn>
              <a:cxn ang="0">
                <a:pos x="3265" y="9868"/>
              </a:cxn>
              <a:cxn ang="0">
                <a:pos x="5173" y="8181"/>
              </a:cxn>
              <a:cxn ang="0">
                <a:pos x="4366" y="7374"/>
              </a:cxn>
            </a:cxnLst>
            <a:rect l="T0" t="T1" r="T2" b="T3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Shape 281"/>
          <p:cNvSpPr>
            <a:spLocks/>
          </p:cNvSpPr>
          <p:nvPr/>
        </p:nvSpPr>
        <p:spPr bwMode="auto">
          <a:xfrm>
            <a:off x="3175" y="4900613"/>
            <a:ext cx="179388" cy="373062"/>
          </a:xfrm>
          <a:custGeom>
            <a:avLst/>
            <a:gdLst>
              <a:gd name="T0" fmla="*/ 0 w 6347"/>
              <a:gd name="T1" fmla="*/ 0 h 13169"/>
              <a:gd name="T2" fmla="*/ 6347 w 6347"/>
              <a:gd name="T3" fmla="*/ 13169 h 13169"/>
            </a:gdLst>
            <a:ahLst/>
            <a:cxnLst>
              <a:cxn ang="0">
                <a:pos x="1578" y="917"/>
              </a:cxn>
              <a:cxn ang="0">
                <a:pos x="2018" y="2458"/>
              </a:cxn>
              <a:cxn ang="0">
                <a:pos x="1395" y="1467"/>
              </a:cxn>
              <a:cxn ang="0">
                <a:pos x="1615" y="2641"/>
              </a:cxn>
              <a:cxn ang="0">
                <a:pos x="955" y="1724"/>
              </a:cxn>
              <a:cxn ang="0">
                <a:pos x="3926" y="2861"/>
              </a:cxn>
              <a:cxn ang="0">
                <a:pos x="5687" y="3668"/>
              </a:cxn>
              <a:cxn ang="0">
                <a:pos x="5393" y="3888"/>
              </a:cxn>
              <a:cxn ang="0">
                <a:pos x="3046" y="3999"/>
              </a:cxn>
              <a:cxn ang="0">
                <a:pos x="2532" y="3668"/>
              </a:cxn>
              <a:cxn ang="0">
                <a:pos x="4073" y="4109"/>
              </a:cxn>
              <a:cxn ang="0">
                <a:pos x="4329" y="3705"/>
              </a:cxn>
              <a:cxn ang="0">
                <a:pos x="2862" y="3228"/>
              </a:cxn>
              <a:cxn ang="0">
                <a:pos x="1725" y="5723"/>
              </a:cxn>
              <a:cxn ang="0">
                <a:pos x="2165" y="5759"/>
              </a:cxn>
              <a:cxn ang="0">
                <a:pos x="3376" y="5979"/>
              </a:cxn>
              <a:cxn ang="0">
                <a:pos x="1322" y="6163"/>
              </a:cxn>
              <a:cxn ang="0">
                <a:pos x="661" y="5723"/>
              </a:cxn>
              <a:cxn ang="0">
                <a:pos x="3119" y="9244"/>
              </a:cxn>
              <a:cxn ang="0">
                <a:pos x="1065" y="6566"/>
              </a:cxn>
              <a:cxn ang="0">
                <a:pos x="1982" y="9391"/>
              </a:cxn>
              <a:cxn ang="0">
                <a:pos x="808" y="6566"/>
              </a:cxn>
              <a:cxn ang="0">
                <a:pos x="2605" y="10454"/>
              </a:cxn>
              <a:cxn ang="0">
                <a:pos x="1138" y="9758"/>
              </a:cxn>
              <a:cxn ang="0">
                <a:pos x="1688" y="10088"/>
              </a:cxn>
              <a:cxn ang="0">
                <a:pos x="1945" y="10491"/>
              </a:cxn>
              <a:cxn ang="0">
                <a:pos x="1688" y="10785"/>
              </a:cxn>
              <a:cxn ang="0">
                <a:pos x="2055" y="11151"/>
              </a:cxn>
              <a:cxn ang="0">
                <a:pos x="2459" y="11555"/>
              </a:cxn>
              <a:cxn ang="0">
                <a:pos x="3009" y="10821"/>
              </a:cxn>
              <a:cxn ang="0">
                <a:pos x="2532" y="12472"/>
              </a:cxn>
              <a:cxn ang="0">
                <a:pos x="1505" y="12362"/>
              </a:cxn>
              <a:cxn ang="0">
                <a:pos x="1138" y="10014"/>
              </a:cxn>
              <a:cxn ang="0">
                <a:pos x="294" y="220"/>
              </a:cxn>
              <a:cxn ang="0">
                <a:pos x="368" y="1321"/>
              </a:cxn>
              <a:cxn ang="0">
                <a:pos x="1505" y="3265"/>
              </a:cxn>
              <a:cxn ang="0">
                <a:pos x="1762" y="4806"/>
              </a:cxn>
              <a:cxn ang="0">
                <a:pos x="698" y="5282"/>
              </a:cxn>
              <a:cxn ang="0">
                <a:pos x="38" y="5943"/>
              </a:cxn>
              <a:cxn ang="0">
                <a:pos x="38" y="6456"/>
              </a:cxn>
              <a:cxn ang="0">
                <a:pos x="441" y="6530"/>
              </a:cxn>
              <a:cxn ang="0">
                <a:pos x="625" y="10785"/>
              </a:cxn>
              <a:cxn ang="0">
                <a:pos x="1065" y="12655"/>
              </a:cxn>
              <a:cxn ang="0">
                <a:pos x="1945" y="13132"/>
              </a:cxn>
              <a:cxn ang="0">
                <a:pos x="3009" y="12765"/>
              </a:cxn>
              <a:cxn ang="0">
                <a:pos x="3632" y="9647"/>
              </a:cxn>
              <a:cxn ang="0">
                <a:pos x="3779" y="6456"/>
              </a:cxn>
              <a:cxn ang="0">
                <a:pos x="3816" y="5502"/>
              </a:cxn>
              <a:cxn ang="0">
                <a:pos x="2092" y="4806"/>
              </a:cxn>
              <a:cxn ang="0">
                <a:pos x="2972" y="4402"/>
              </a:cxn>
              <a:cxn ang="0">
                <a:pos x="4953" y="4475"/>
              </a:cxn>
              <a:cxn ang="0">
                <a:pos x="5833" y="3888"/>
              </a:cxn>
              <a:cxn ang="0">
                <a:pos x="6200" y="4035"/>
              </a:cxn>
              <a:cxn ang="0">
                <a:pos x="6200" y="3522"/>
              </a:cxn>
              <a:cxn ang="0">
                <a:pos x="4256" y="2495"/>
              </a:cxn>
              <a:cxn ang="0">
                <a:pos x="2349" y="3081"/>
              </a:cxn>
              <a:cxn ang="0">
                <a:pos x="2495" y="2201"/>
              </a:cxn>
              <a:cxn ang="0">
                <a:pos x="1835" y="661"/>
              </a:cxn>
            </a:cxnLst>
            <a:rect l="T0" t="T1" r="T2" b="T3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8" name="Shape 282"/>
          <p:cNvSpPr>
            <a:spLocks/>
          </p:cNvSpPr>
          <p:nvPr/>
        </p:nvSpPr>
        <p:spPr bwMode="auto">
          <a:xfrm rot="1920548">
            <a:off x="8224838" y="625475"/>
            <a:ext cx="501650" cy="425450"/>
          </a:xfrm>
          <a:custGeom>
            <a:avLst/>
            <a:gdLst>
              <a:gd name="T0" fmla="*/ 0 w 17681"/>
              <a:gd name="T1" fmla="*/ 0 h 15004"/>
              <a:gd name="T2" fmla="*/ 17681 w 17681"/>
              <a:gd name="T3" fmla="*/ 15004 h 15004"/>
            </a:gdLst>
            <a:ahLst/>
            <a:cxnLst>
              <a:cxn ang="0">
                <a:pos x="7006" y="2165"/>
              </a:cxn>
              <a:cxn ang="0">
                <a:pos x="5576" y="3155"/>
              </a:cxn>
              <a:cxn ang="0">
                <a:pos x="6860" y="4329"/>
              </a:cxn>
              <a:cxn ang="0">
                <a:pos x="4329" y="6860"/>
              </a:cxn>
              <a:cxn ang="0">
                <a:pos x="4255" y="5136"/>
              </a:cxn>
              <a:cxn ang="0">
                <a:pos x="5686" y="7080"/>
              </a:cxn>
              <a:cxn ang="0">
                <a:pos x="3742" y="5173"/>
              </a:cxn>
              <a:cxn ang="0">
                <a:pos x="4329" y="4402"/>
              </a:cxn>
              <a:cxn ang="0">
                <a:pos x="3412" y="7850"/>
              </a:cxn>
              <a:cxn ang="0">
                <a:pos x="5833" y="5099"/>
              </a:cxn>
              <a:cxn ang="0">
                <a:pos x="2348" y="7887"/>
              </a:cxn>
              <a:cxn ang="0">
                <a:pos x="14306" y="8290"/>
              </a:cxn>
              <a:cxn ang="0">
                <a:pos x="7300" y="7080"/>
              </a:cxn>
              <a:cxn ang="0">
                <a:pos x="7887" y="8070"/>
              </a:cxn>
              <a:cxn ang="0">
                <a:pos x="7593" y="6493"/>
              </a:cxn>
              <a:cxn ang="0">
                <a:pos x="1724" y="8254"/>
              </a:cxn>
              <a:cxn ang="0">
                <a:pos x="1834" y="6897"/>
              </a:cxn>
              <a:cxn ang="0">
                <a:pos x="13939" y="8034"/>
              </a:cxn>
              <a:cxn ang="0">
                <a:pos x="14123" y="9134"/>
              </a:cxn>
              <a:cxn ang="0">
                <a:pos x="6199" y="7924"/>
              </a:cxn>
              <a:cxn ang="0">
                <a:pos x="6860" y="9207"/>
              </a:cxn>
              <a:cxn ang="0">
                <a:pos x="7630" y="551"/>
              </a:cxn>
              <a:cxn ang="0">
                <a:pos x="8547" y="6163"/>
              </a:cxn>
              <a:cxn ang="0">
                <a:pos x="6676" y="10418"/>
              </a:cxn>
              <a:cxn ang="0">
                <a:pos x="2201" y="9904"/>
              </a:cxn>
              <a:cxn ang="0">
                <a:pos x="2568" y="4622"/>
              </a:cxn>
              <a:cxn ang="0">
                <a:pos x="4952" y="1688"/>
              </a:cxn>
              <a:cxn ang="0">
                <a:pos x="10821" y="9281"/>
              </a:cxn>
              <a:cxn ang="0">
                <a:pos x="13609" y="10271"/>
              </a:cxn>
              <a:cxn ang="0">
                <a:pos x="7447" y="37"/>
              </a:cxn>
              <a:cxn ang="0">
                <a:pos x="2861" y="2678"/>
              </a:cxn>
              <a:cxn ang="0">
                <a:pos x="0" y="7557"/>
              </a:cxn>
              <a:cxn ang="0">
                <a:pos x="3485" y="10528"/>
              </a:cxn>
              <a:cxn ang="0">
                <a:pos x="7740" y="10748"/>
              </a:cxn>
              <a:cxn ang="0">
                <a:pos x="9281" y="6640"/>
              </a:cxn>
              <a:cxn ang="0">
                <a:pos x="9207" y="1174"/>
              </a:cxn>
              <a:cxn ang="0">
                <a:pos x="13242" y="10785"/>
              </a:cxn>
              <a:cxn ang="0">
                <a:pos x="13939" y="11555"/>
              </a:cxn>
              <a:cxn ang="0">
                <a:pos x="12619" y="12545"/>
              </a:cxn>
              <a:cxn ang="0">
                <a:pos x="14049" y="5466"/>
              </a:cxn>
              <a:cxn ang="0">
                <a:pos x="15370" y="11555"/>
              </a:cxn>
              <a:cxn ang="0">
                <a:pos x="11225" y="12289"/>
              </a:cxn>
              <a:cxn ang="0">
                <a:pos x="12802" y="6200"/>
              </a:cxn>
              <a:cxn ang="0">
                <a:pos x="13499" y="5026"/>
              </a:cxn>
              <a:cxn ang="0">
                <a:pos x="11995" y="5283"/>
              </a:cxn>
              <a:cxn ang="0">
                <a:pos x="11995" y="6346"/>
              </a:cxn>
              <a:cxn ang="0">
                <a:pos x="12252" y="8804"/>
              </a:cxn>
              <a:cxn ang="0">
                <a:pos x="10858" y="9097"/>
              </a:cxn>
              <a:cxn ang="0">
                <a:pos x="9978" y="10968"/>
              </a:cxn>
              <a:cxn ang="0">
                <a:pos x="10271" y="12986"/>
              </a:cxn>
              <a:cxn ang="0">
                <a:pos x="11041" y="14233"/>
              </a:cxn>
              <a:cxn ang="0">
                <a:pos x="11995" y="14600"/>
              </a:cxn>
              <a:cxn ang="0">
                <a:pos x="13206" y="14820"/>
              </a:cxn>
              <a:cxn ang="0">
                <a:pos x="14490" y="14343"/>
              </a:cxn>
              <a:cxn ang="0">
                <a:pos x="15737" y="13132"/>
              </a:cxn>
              <a:cxn ang="0">
                <a:pos x="16030" y="11775"/>
              </a:cxn>
              <a:cxn ang="0">
                <a:pos x="16507" y="9831"/>
              </a:cxn>
              <a:cxn ang="0">
                <a:pos x="17021" y="8621"/>
              </a:cxn>
              <a:cxn ang="0">
                <a:pos x="17204" y="7337"/>
              </a:cxn>
              <a:cxn ang="0">
                <a:pos x="17131" y="6053"/>
              </a:cxn>
              <a:cxn ang="0">
                <a:pos x="16287" y="4916"/>
              </a:cxn>
              <a:cxn ang="0">
                <a:pos x="14526" y="4622"/>
              </a:cxn>
            </a:cxnLst>
            <a:rect l="T0" t="T1" r="T2" b="T3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9" name="Shape 283"/>
          <p:cNvSpPr>
            <a:spLocks/>
          </p:cNvSpPr>
          <p:nvPr/>
        </p:nvSpPr>
        <p:spPr bwMode="auto">
          <a:xfrm>
            <a:off x="346075" y="4064000"/>
            <a:ext cx="481013" cy="339725"/>
          </a:xfrm>
          <a:custGeom>
            <a:avLst/>
            <a:gdLst>
              <a:gd name="T0" fmla="*/ 0 w 16911"/>
              <a:gd name="T1" fmla="*/ 0 h 11959"/>
              <a:gd name="T2" fmla="*/ 16911 w 16911"/>
              <a:gd name="T3" fmla="*/ 11959 h 11959"/>
            </a:gdLst>
            <a:ahLst/>
            <a:cxnLst>
              <a:cxn ang="0">
                <a:pos x="11371" y="9061"/>
              </a:cxn>
              <a:cxn ang="0">
                <a:pos x="10051" y="10381"/>
              </a:cxn>
              <a:cxn ang="0">
                <a:pos x="10528" y="1321"/>
              </a:cxn>
              <a:cxn ang="0">
                <a:pos x="10088" y="1541"/>
              </a:cxn>
              <a:cxn ang="0">
                <a:pos x="9867" y="1871"/>
              </a:cxn>
              <a:cxn ang="0">
                <a:pos x="10014" y="5283"/>
              </a:cxn>
              <a:cxn ang="0">
                <a:pos x="11591" y="4843"/>
              </a:cxn>
              <a:cxn ang="0">
                <a:pos x="11225" y="3119"/>
              </a:cxn>
              <a:cxn ang="0">
                <a:pos x="13022" y="1028"/>
              </a:cxn>
              <a:cxn ang="0">
                <a:pos x="11041" y="3889"/>
              </a:cxn>
              <a:cxn ang="0">
                <a:pos x="13866" y="2972"/>
              </a:cxn>
              <a:cxn ang="0">
                <a:pos x="14709" y="5063"/>
              </a:cxn>
              <a:cxn ang="0">
                <a:pos x="12765" y="7557"/>
              </a:cxn>
              <a:cxn ang="0">
                <a:pos x="12655" y="7080"/>
              </a:cxn>
              <a:cxn ang="0">
                <a:pos x="15736" y="4696"/>
              </a:cxn>
              <a:cxn ang="0">
                <a:pos x="14673" y="6273"/>
              </a:cxn>
              <a:cxn ang="0">
                <a:pos x="14783" y="7300"/>
              </a:cxn>
              <a:cxn ang="0">
                <a:pos x="15260" y="9685"/>
              </a:cxn>
              <a:cxn ang="0">
                <a:pos x="15957" y="7961"/>
              </a:cxn>
              <a:cxn ang="0">
                <a:pos x="15480" y="8914"/>
              </a:cxn>
              <a:cxn ang="0">
                <a:pos x="13682" y="9171"/>
              </a:cxn>
              <a:cxn ang="0">
                <a:pos x="11812" y="8621"/>
              </a:cxn>
              <a:cxn ang="0">
                <a:pos x="8143" y="9318"/>
              </a:cxn>
              <a:cxn ang="0">
                <a:pos x="10528" y="7043"/>
              </a:cxn>
              <a:cxn ang="0">
                <a:pos x="10895" y="7043"/>
              </a:cxn>
              <a:cxn ang="0">
                <a:pos x="7740" y="9098"/>
              </a:cxn>
              <a:cxn ang="0">
                <a:pos x="6749" y="8034"/>
              </a:cxn>
              <a:cxn ang="0">
                <a:pos x="8510" y="5943"/>
              </a:cxn>
              <a:cxn ang="0">
                <a:pos x="4915" y="9391"/>
              </a:cxn>
              <a:cxn ang="0">
                <a:pos x="4475" y="7374"/>
              </a:cxn>
              <a:cxn ang="0">
                <a:pos x="2348" y="7887"/>
              </a:cxn>
              <a:cxn ang="0">
                <a:pos x="3668" y="8034"/>
              </a:cxn>
              <a:cxn ang="0">
                <a:pos x="1577" y="8144"/>
              </a:cxn>
              <a:cxn ang="0">
                <a:pos x="4292" y="5283"/>
              </a:cxn>
              <a:cxn ang="0">
                <a:pos x="1211" y="4916"/>
              </a:cxn>
              <a:cxn ang="0">
                <a:pos x="3998" y="4256"/>
              </a:cxn>
              <a:cxn ang="0">
                <a:pos x="1211" y="6933"/>
              </a:cxn>
              <a:cxn ang="0">
                <a:pos x="2384" y="3485"/>
              </a:cxn>
              <a:cxn ang="0">
                <a:pos x="5356" y="2568"/>
              </a:cxn>
              <a:cxn ang="0">
                <a:pos x="4915" y="6787"/>
              </a:cxn>
              <a:cxn ang="0">
                <a:pos x="8033" y="4182"/>
              </a:cxn>
              <a:cxn ang="0">
                <a:pos x="5099" y="6016"/>
              </a:cxn>
              <a:cxn ang="0">
                <a:pos x="5099" y="1798"/>
              </a:cxn>
              <a:cxn ang="0">
                <a:pos x="7043" y="1541"/>
              </a:cxn>
              <a:cxn ang="0">
                <a:pos x="7410" y="3705"/>
              </a:cxn>
              <a:cxn ang="0">
                <a:pos x="8657" y="4072"/>
              </a:cxn>
              <a:cxn ang="0">
                <a:pos x="7446" y="1651"/>
              </a:cxn>
              <a:cxn ang="0">
                <a:pos x="13426" y="9428"/>
              </a:cxn>
              <a:cxn ang="0">
                <a:pos x="11702" y="10492"/>
              </a:cxn>
              <a:cxn ang="0">
                <a:pos x="12912" y="11188"/>
              </a:cxn>
              <a:cxn ang="0">
                <a:pos x="12068" y="11115"/>
              </a:cxn>
              <a:cxn ang="0">
                <a:pos x="6896" y="624"/>
              </a:cxn>
              <a:cxn ang="0">
                <a:pos x="3081" y="1945"/>
              </a:cxn>
              <a:cxn ang="0">
                <a:pos x="0" y="5613"/>
              </a:cxn>
              <a:cxn ang="0">
                <a:pos x="1797" y="9098"/>
              </a:cxn>
              <a:cxn ang="0">
                <a:pos x="5246" y="9795"/>
              </a:cxn>
              <a:cxn ang="0">
                <a:pos x="9281" y="10492"/>
              </a:cxn>
              <a:cxn ang="0">
                <a:pos x="15076" y="11262"/>
              </a:cxn>
              <a:cxn ang="0">
                <a:pos x="16727" y="5063"/>
              </a:cxn>
              <a:cxn ang="0">
                <a:pos x="14123" y="1358"/>
              </a:cxn>
              <a:cxn ang="0">
                <a:pos x="9574" y="37"/>
              </a:cxn>
            </a:cxnLst>
            <a:rect l="T0" t="T1" r="T2" b="T3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0" name="Shape 284"/>
          <p:cNvSpPr>
            <a:spLocks/>
          </p:cNvSpPr>
          <p:nvPr/>
        </p:nvSpPr>
        <p:spPr bwMode="auto">
          <a:xfrm rot="16200000">
            <a:off x="7995444" y="316706"/>
            <a:ext cx="280988" cy="358775"/>
          </a:xfrm>
          <a:custGeom>
            <a:avLst/>
            <a:gdLst>
              <a:gd name="T0" fmla="*/ 0 w 9868"/>
              <a:gd name="T1" fmla="*/ 0 h 12620"/>
              <a:gd name="T2" fmla="*/ 9868 w 9868"/>
              <a:gd name="T3" fmla="*/ 12620 h 12620"/>
            </a:gdLst>
            <a:ahLst/>
            <a:cxnLst>
              <a:cxn ang="0">
                <a:pos x="3962" y="2018"/>
              </a:cxn>
              <a:cxn ang="0">
                <a:pos x="3999" y="698"/>
              </a:cxn>
              <a:cxn ang="0">
                <a:pos x="1688" y="2202"/>
              </a:cxn>
              <a:cxn ang="0">
                <a:pos x="1248" y="954"/>
              </a:cxn>
              <a:cxn ang="0">
                <a:pos x="5136" y="3485"/>
              </a:cxn>
              <a:cxn ang="0">
                <a:pos x="441" y="3229"/>
              </a:cxn>
              <a:cxn ang="0">
                <a:pos x="1284" y="2752"/>
              </a:cxn>
              <a:cxn ang="0">
                <a:pos x="5246" y="4623"/>
              </a:cxn>
              <a:cxn ang="0">
                <a:pos x="4659" y="6310"/>
              </a:cxn>
              <a:cxn ang="0">
                <a:pos x="2605" y="6567"/>
              </a:cxn>
              <a:cxn ang="0">
                <a:pos x="2788" y="6200"/>
              </a:cxn>
              <a:cxn ang="0">
                <a:pos x="1724" y="6493"/>
              </a:cxn>
              <a:cxn ang="0">
                <a:pos x="2311" y="6163"/>
              </a:cxn>
              <a:cxn ang="0">
                <a:pos x="1981" y="6016"/>
              </a:cxn>
              <a:cxn ang="0">
                <a:pos x="697" y="6127"/>
              </a:cxn>
              <a:cxn ang="0">
                <a:pos x="1724" y="5870"/>
              </a:cxn>
              <a:cxn ang="0">
                <a:pos x="1945" y="5503"/>
              </a:cxn>
              <a:cxn ang="0">
                <a:pos x="734" y="5430"/>
              </a:cxn>
              <a:cxn ang="0">
                <a:pos x="1908" y="5099"/>
              </a:cxn>
              <a:cxn ang="0">
                <a:pos x="1614" y="4916"/>
              </a:cxn>
              <a:cxn ang="0">
                <a:pos x="844" y="4879"/>
              </a:cxn>
              <a:cxn ang="0">
                <a:pos x="2165" y="4439"/>
              </a:cxn>
              <a:cxn ang="0">
                <a:pos x="1761" y="4256"/>
              </a:cxn>
              <a:cxn ang="0">
                <a:pos x="1358" y="4146"/>
              </a:cxn>
              <a:cxn ang="0">
                <a:pos x="1028" y="147"/>
              </a:cxn>
              <a:cxn ang="0">
                <a:pos x="551" y="2385"/>
              </a:cxn>
              <a:cxn ang="0">
                <a:pos x="37" y="3009"/>
              </a:cxn>
              <a:cxn ang="0">
                <a:pos x="74" y="4439"/>
              </a:cxn>
              <a:cxn ang="0">
                <a:pos x="477" y="6567"/>
              </a:cxn>
              <a:cxn ang="0">
                <a:pos x="2678" y="7044"/>
              </a:cxn>
              <a:cxn ang="0">
                <a:pos x="2825" y="10455"/>
              </a:cxn>
              <a:cxn ang="0">
                <a:pos x="3779" y="12472"/>
              </a:cxn>
              <a:cxn ang="0">
                <a:pos x="5283" y="12216"/>
              </a:cxn>
              <a:cxn ang="0">
                <a:pos x="5613" y="10785"/>
              </a:cxn>
              <a:cxn ang="0">
                <a:pos x="5980" y="8071"/>
              </a:cxn>
              <a:cxn ang="0">
                <a:pos x="6530" y="7997"/>
              </a:cxn>
              <a:cxn ang="0">
                <a:pos x="6566" y="9428"/>
              </a:cxn>
              <a:cxn ang="0">
                <a:pos x="7447" y="10345"/>
              </a:cxn>
              <a:cxn ang="0">
                <a:pos x="9831" y="10051"/>
              </a:cxn>
              <a:cxn ang="0">
                <a:pos x="9538" y="9648"/>
              </a:cxn>
              <a:cxn ang="0">
                <a:pos x="7190" y="9648"/>
              </a:cxn>
              <a:cxn ang="0">
                <a:pos x="7153" y="8474"/>
              </a:cxn>
              <a:cxn ang="0">
                <a:pos x="6676" y="7410"/>
              </a:cxn>
              <a:cxn ang="0">
                <a:pos x="5649" y="7594"/>
              </a:cxn>
              <a:cxn ang="0">
                <a:pos x="4989" y="9795"/>
              </a:cxn>
              <a:cxn ang="0">
                <a:pos x="4952" y="11775"/>
              </a:cxn>
              <a:cxn ang="0">
                <a:pos x="4109" y="11996"/>
              </a:cxn>
              <a:cxn ang="0">
                <a:pos x="3302" y="10272"/>
              </a:cxn>
              <a:cxn ang="0">
                <a:pos x="3375" y="7044"/>
              </a:cxn>
              <a:cxn ang="0">
                <a:pos x="5099" y="6603"/>
              </a:cxn>
              <a:cxn ang="0">
                <a:pos x="5723" y="4806"/>
              </a:cxn>
              <a:cxn ang="0">
                <a:pos x="5466" y="2568"/>
              </a:cxn>
              <a:cxn ang="0">
                <a:pos x="4879" y="2238"/>
              </a:cxn>
              <a:cxn ang="0">
                <a:pos x="4439" y="258"/>
              </a:cxn>
              <a:cxn ang="0">
                <a:pos x="3632" y="514"/>
              </a:cxn>
              <a:cxn ang="0">
                <a:pos x="3669" y="2165"/>
              </a:cxn>
              <a:cxn ang="0">
                <a:pos x="1871" y="147"/>
              </a:cxn>
            </a:cxnLst>
            <a:rect l="T0" t="T1" r="T2" b="T3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1" name="Shape 285"/>
          <p:cNvSpPr>
            <a:spLocks/>
          </p:cNvSpPr>
          <p:nvPr/>
        </p:nvSpPr>
        <p:spPr bwMode="auto">
          <a:xfrm>
            <a:off x="8801100" y="790575"/>
            <a:ext cx="377825" cy="427038"/>
          </a:xfrm>
          <a:custGeom>
            <a:avLst/>
            <a:gdLst>
              <a:gd name="T0" fmla="*/ 0 w 13316"/>
              <a:gd name="T1" fmla="*/ 0 h 15041"/>
              <a:gd name="T2" fmla="*/ 13316 w 13316"/>
              <a:gd name="T3" fmla="*/ 15041 h 15041"/>
            </a:gdLst>
            <a:ahLst/>
            <a:cxnLst>
              <a:cxn ang="0">
                <a:pos x="6713" y="881"/>
              </a:cxn>
              <a:cxn ang="0">
                <a:pos x="6970" y="2642"/>
              </a:cxn>
              <a:cxn ang="0">
                <a:pos x="7190" y="404"/>
              </a:cxn>
              <a:cxn ang="0">
                <a:pos x="8840" y="3816"/>
              </a:cxn>
              <a:cxn ang="0">
                <a:pos x="8033" y="4806"/>
              </a:cxn>
              <a:cxn ang="0">
                <a:pos x="9134" y="3963"/>
              </a:cxn>
              <a:cxn ang="0">
                <a:pos x="110" y="4073"/>
              </a:cxn>
              <a:cxn ang="0">
                <a:pos x="1394" y="5320"/>
              </a:cxn>
              <a:cxn ang="0">
                <a:pos x="1724" y="5026"/>
              </a:cxn>
              <a:cxn ang="0">
                <a:pos x="880" y="3889"/>
              </a:cxn>
              <a:cxn ang="0">
                <a:pos x="9684" y="5613"/>
              </a:cxn>
              <a:cxn ang="0">
                <a:pos x="2494" y="7227"/>
              </a:cxn>
              <a:cxn ang="0">
                <a:pos x="2605" y="8364"/>
              </a:cxn>
              <a:cxn ang="0">
                <a:pos x="3595" y="8804"/>
              </a:cxn>
              <a:cxn ang="0">
                <a:pos x="3558" y="7411"/>
              </a:cxn>
              <a:cxn ang="0">
                <a:pos x="3595" y="6860"/>
              </a:cxn>
              <a:cxn ang="0">
                <a:pos x="3412" y="10015"/>
              </a:cxn>
              <a:cxn ang="0">
                <a:pos x="1724" y="6714"/>
              </a:cxn>
              <a:cxn ang="0">
                <a:pos x="12582" y="11115"/>
              </a:cxn>
              <a:cxn ang="0">
                <a:pos x="9647" y="13646"/>
              </a:cxn>
              <a:cxn ang="0">
                <a:pos x="6419" y="14013"/>
              </a:cxn>
              <a:cxn ang="0">
                <a:pos x="6640" y="12839"/>
              </a:cxn>
              <a:cxn ang="0">
                <a:pos x="7116" y="14453"/>
              </a:cxn>
              <a:cxn ang="0">
                <a:pos x="7373" y="13830"/>
              </a:cxn>
              <a:cxn ang="0">
                <a:pos x="12399" y="8841"/>
              </a:cxn>
              <a:cxn ang="0">
                <a:pos x="12288" y="11079"/>
              </a:cxn>
              <a:cxn ang="0">
                <a:pos x="11702" y="11666"/>
              </a:cxn>
              <a:cxn ang="0">
                <a:pos x="11298" y="11886"/>
              </a:cxn>
              <a:cxn ang="0">
                <a:pos x="11371" y="12729"/>
              </a:cxn>
              <a:cxn ang="0">
                <a:pos x="10858" y="12766"/>
              </a:cxn>
              <a:cxn ang="0">
                <a:pos x="10785" y="13280"/>
              </a:cxn>
              <a:cxn ang="0">
                <a:pos x="9391" y="12693"/>
              </a:cxn>
              <a:cxn ang="0">
                <a:pos x="9207" y="13756"/>
              </a:cxn>
              <a:cxn ang="0">
                <a:pos x="8364" y="13206"/>
              </a:cxn>
              <a:cxn ang="0">
                <a:pos x="7923" y="13536"/>
              </a:cxn>
              <a:cxn ang="0">
                <a:pos x="7667" y="14380"/>
              </a:cxn>
              <a:cxn ang="0">
                <a:pos x="6860" y="12766"/>
              </a:cxn>
              <a:cxn ang="0">
                <a:pos x="5796" y="13610"/>
              </a:cxn>
              <a:cxn ang="0">
                <a:pos x="5209" y="12949"/>
              </a:cxn>
              <a:cxn ang="0">
                <a:pos x="5502" y="11629"/>
              </a:cxn>
              <a:cxn ang="0">
                <a:pos x="5246" y="10859"/>
              </a:cxn>
              <a:cxn ang="0">
                <a:pos x="4292" y="11482"/>
              </a:cxn>
              <a:cxn ang="0">
                <a:pos x="4659" y="10162"/>
              </a:cxn>
              <a:cxn ang="0">
                <a:pos x="3742" y="10235"/>
              </a:cxn>
              <a:cxn ang="0">
                <a:pos x="6713" y="11556"/>
              </a:cxn>
              <a:cxn ang="0">
                <a:pos x="8987" y="12179"/>
              </a:cxn>
              <a:cxn ang="0">
                <a:pos x="10491" y="10565"/>
              </a:cxn>
              <a:cxn ang="0">
                <a:pos x="9354" y="6494"/>
              </a:cxn>
              <a:cxn ang="0">
                <a:pos x="8180" y="2385"/>
              </a:cxn>
              <a:cxn ang="0">
                <a:pos x="6419" y="3926"/>
              </a:cxn>
              <a:cxn ang="0">
                <a:pos x="10124" y="9538"/>
              </a:cxn>
              <a:cxn ang="0">
                <a:pos x="9281" y="11556"/>
              </a:cxn>
              <a:cxn ang="0">
                <a:pos x="7153" y="11372"/>
              </a:cxn>
              <a:cxn ang="0">
                <a:pos x="3412" y="5540"/>
              </a:cxn>
              <a:cxn ang="0">
                <a:pos x="2274" y="5907"/>
              </a:cxn>
              <a:cxn ang="0">
                <a:pos x="1101" y="7814"/>
              </a:cxn>
              <a:cxn ang="0">
                <a:pos x="5026" y="13573"/>
              </a:cxn>
              <a:cxn ang="0">
                <a:pos x="6933" y="14967"/>
              </a:cxn>
              <a:cxn ang="0">
                <a:pos x="11995" y="13170"/>
              </a:cxn>
              <a:cxn ang="0">
                <a:pos x="13279" y="10198"/>
              </a:cxn>
              <a:cxn ang="0">
                <a:pos x="8657" y="2165"/>
              </a:cxn>
            </a:cxnLst>
            <a:rect l="T0" t="T1" r="T2" b="T3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2" name="Shape 286"/>
          <p:cNvSpPr>
            <a:spLocks/>
          </p:cNvSpPr>
          <p:nvPr/>
        </p:nvSpPr>
        <p:spPr bwMode="auto">
          <a:xfrm>
            <a:off x="258763" y="4957763"/>
            <a:ext cx="385762" cy="258762"/>
          </a:xfrm>
          <a:custGeom>
            <a:avLst/>
            <a:gdLst>
              <a:gd name="T0" fmla="*/ 0 w 13610"/>
              <a:gd name="T1" fmla="*/ 0 h 9098"/>
              <a:gd name="T2" fmla="*/ 13610 w 13610"/>
              <a:gd name="T3" fmla="*/ 9098 h 9098"/>
            </a:gdLst>
            <a:ahLst/>
            <a:cxnLst>
              <a:cxn ang="0">
                <a:pos x="4256" y="440"/>
              </a:cxn>
              <a:cxn ang="0">
                <a:pos x="3522" y="1688"/>
              </a:cxn>
              <a:cxn ang="0">
                <a:pos x="3118" y="3081"/>
              </a:cxn>
              <a:cxn ang="0">
                <a:pos x="2935" y="4072"/>
              </a:cxn>
              <a:cxn ang="0">
                <a:pos x="2605" y="4622"/>
              </a:cxn>
              <a:cxn ang="0">
                <a:pos x="1835" y="4732"/>
              </a:cxn>
              <a:cxn ang="0">
                <a:pos x="881" y="4732"/>
              </a:cxn>
              <a:cxn ang="0">
                <a:pos x="404" y="4732"/>
              </a:cxn>
              <a:cxn ang="0">
                <a:pos x="37" y="4952"/>
              </a:cxn>
              <a:cxn ang="0">
                <a:pos x="37" y="5209"/>
              </a:cxn>
              <a:cxn ang="0">
                <a:pos x="221" y="5246"/>
              </a:cxn>
              <a:cxn ang="0">
                <a:pos x="697" y="5356"/>
              </a:cxn>
              <a:cxn ang="0">
                <a:pos x="918" y="5282"/>
              </a:cxn>
              <a:cxn ang="0">
                <a:pos x="1248" y="5136"/>
              </a:cxn>
              <a:cxn ang="0">
                <a:pos x="1981" y="5282"/>
              </a:cxn>
              <a:cxn ang="0">
                <a:pos x="2605" y="5209"/>
              </a:cxn>
              <a:cxn ang="0">
                <a:pos x="3082" y="4879"/>
              </a:cxn>
              <a:cxn ang="0">
                <a:pos x="3449" y="4182"/>
              </a:cxn>
              <a:cxn ang="0">
                <a:pos x="3632" y="3118"/>
              </a:cxn>
              <a:cxn ang="0">
                <a:pos x="4035" y="1834"/>
              </a:cxn>
              <a:cxn ang="0">
                <a:pos x="4659" y="844"/>
              </a:cxn>
              <a:cxn ang="0">
                <a:pos x="6126" y="6860"/>
              </a:cxn>
              <a:cxn ang="0">
                <a:pos x="6713" y="9061"/>
              </a:cxn>
              <a:cxn ang="0">
                <a:pos x="7153" y="8987"/>
              </a:cxn>
              <a:cxn ang="0">
                <a:pos x="7667" y="8364"/>
              </a:cxn>
              <a:cxn ang="0">
                <a:pos x="8181" y="6823"/>
              </a:cxn>
              <a:cxn ang="0">
                <a:pos x="9318" y="4952"/>
              </a:cxn>
              <a:cxn ang="0">
                <a:pos x="9464" y="5209"/>
              </a:cxn>
              <a:cxn ang="0">
                <a:pos x="12069" y="5136"/>
              </a:cxn>
              <a:cxn ang="0">
                <a:pos x="12582" y="5429"/>
              </a:cxn>
              <a:cxn ang="0">
                <a:pos x="13059" y="5429"/>
              </a:cxn>
              <a:cxn ang="0">
                <a:pos x="13426" y="5062"/>
              </a:cxn>
              <a:cxn ang="0">
                <a:pos x="13609" y="4659"/>
              </a:cxn>
              <a:cxn ang="0">
                <a:pos x="13426" y="4292"/>
              </a:cxn>
              <a:cxn ang="0">
                <a:pos x="12949" y="4072"/>
              </a:cxn>
              <a:cxn ang="0">
                <a:pos x="12436" y="4182"/>
              </a:cxn>
              <a:cxn ang="0">
                <a:pos x="12142" y="4512"/>
              </a:cxn>
              <a:cxn ang="0">
                <a:pos x="9611" y="3852"/>
              </a:cxn>
              <a:cxn ang="0">
                <a:pos x="9208" y="2971"/>
              </a:cxn>
              <a:cxn ang="0">
                <a:pos x="8841" y="2971"/>
              </a:cxn>
              <a:cxn ang="0">
                <a:pos x="7850" y="6016"/>
              </a:cxn>
              <a:cxn ang="0">
                <a:pos x="7153" y="8217"/>
              </a:cxn>
              <a:cxn ang="0">
                <a:pos x="6090" y="4292"/>
              </a:cxn>
              <a:cxn ang="0">
                <a:pos x="4953" y="74"/>
              </a:cxn>
            </a:cxnLst>
            <a:rect l="T0" t="T1" r="T2" b="T3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3" name="Shape 287"/>
          <p:cNvSpPr>
            <a:spLocks/>
          </p:cNvSpPr>
          <p:nvPr/>
        </p:nvSpPr>
        <p:spPr bwMode="auto">
          <a:xfrm>
            <a:off x="8699500" y="1150938"/>
            <a:ext cx="174625" cy="187325"/>
          </a:xfrm>
          <a:custGeom>
            <a:avLst/>
            <a:gdLst>
              <a:gd name="T0" fmla="*/ 0 w 6164"/>
              <a:gd name="T1" fmla="*/ 0 h 6604"/>
              <a:gd name="T2" fmla="*/ 6164 w 6164"/>
              <a:gd name="T3" fmla="*/ 6604 h 6604"/>
            </a:gdLst>
            <a:ahLst/>
            <a:cxnLst>
              <a:cxn ang="0">
                <a:pos x="3889" y="74"/>
              </a:cxn>
              <a:cxn ang="0">
                <a:pos x="3229" y="807"/>
              </a:cxn>
              <a:cxn ang="0">
                <a:pos x="2201" y="1578"/>
              </a:cxn>
              <a:cxn ang="0">
                <a:pos x="808" y="1211"/>
              </a:cxn>
              <a:cxn ang="0">
                <a:pos x="441" y="1248"/>
              </a:cxn>
              <a:cxn ang="0">
                <a:pos x="477" y="1468"/>
              </a:cxn>
              <a:cxn ang="0">
                <a:pos x="771" y="1651"/>
              </a:cxn>
              <a:cxn ang="0">
                <a:pos x="2055" y="2018"/>
              </a:cxn>
              <a:cxn ang="0">
                <a:pos x="2165" y="2238"/>
              </a:cxn>
              <a:cxn ang="0">
                <a:pos x="2385" y="2238"/>
              </a:cxn>
              <a:cxn ang="0">
                <a:pos x="2752" y="2091"/>
              </a:cxn>
              <a:cxn ang="0">
                <a:pos x="2788" y="1908"/>
              </a:cxn>
              <a:cxn ang="0">
                <a:pos x="3815" y="771"/>
              </a:cxn>
              <a:cxn ang="0">
                <a:pos x="3889" y="2421"/>
              </a:cxn>
              <a:cxn ang="0">
                <a:pos x="4109" y="2825"/>
              </a:cxn>
              <a:cxn ang="0">
                <a:pos x="4732" y="3155"/>
              </a:cxn>
              <a:cxn ang="0">
                <a:pos x="5246" y="3412"/>
              </a:cxn>
              <a:cxn ang="0">
                <a:pos x="4292" y="3925"/>
              </a:cxn>
              <a:cxn ang="0">
                <a:pos x="4072" y="4072"/>
              </a:cxn>
              <a:cxn ang="0">
                <a:pos x="3852" y="5283"/>
              </a:cxn>
              <a:cxn ang="0">
                <a:pos x="3559" y="5723"/>
              </a:cxn>
              <a:cxn ang="0">
                <a:pos x="2568" y="4659"/>
              </a:cxn>
              <a:cxn ang="0">
                <a:pos x="2385" y="4622"/>
              </a:cxn>
              <a:cxn ang="0">
                <a:pos x="1468" y="4842"/>
              </a:cxn>
              <a:cxn ang="0">
                <a:pos x="1138" y="4329"/>
              </a:cxn>
              <a:cxn ang="0">
                <a:pos x="1688" y="3595"/>
              </a:cxn>
              <a:cxn ang="0">
                <a:pos x="1798" y="3448"/>
              </a:cxn>
              <a:cxn ang="0">
                <a:pos x="1725" y="3265"/>
              </a:cxn>
              <a:cxn ang="0">
                <a:pos x="1211" y="2458"/>
              </a:cxn>
              <a:cxn ang="0">
                <a:pos x="367" y="1431"/>
              </a:cxn>
              <a:cxn ang="0">
                <a:pos x="111" y="1504"/>
              </a:cxn>
              <a:cxn ang="0">
                <a:pos x="331" y="1945"/>
              </a:cxn>
              <a:cxn ang="0">
                <a:pos x="954" y="2825"/>
              </a:cxn>
              <a:cxn ang="0">
                <a:pos x="1284" y="3522"/>
              </a:cxn>
              <a:cxn ang="0">
                <a:pos x="587" y="4219"/>
              </a:cxn>
              <a:cxn ang="0">
                <a:pos x="1" y="5172"/>
              </a:cxn>
              <a:cxn ang="0">
                <a:pos x="184" y="5393"/>
              </a:cxn>
              <a:cxn ang="0">
                <a:pos x="1835" y="5246"/>
              </a:cxn>
              <a:cxn ang="0">
                <a:pos x="2788" y="5576"/>
              </a:cxn>
              <a:cxn ang="0">
                <a:pos x="3632" y="6493"/>
              </a:cxn>
              <a:cxn ang="0">
                <a:pos x="4036" y="6530"/>
              </a:cxn>
              <a:cxn ang="0">
                <a:pos x="4366" y="6530"/>
              </a:cxn>
              <a:cxn ang="0">
                <a:pos x="4402" y="6310"/>
              </a:cxn>
              <a:cxn ang="0">
                <a:pos x="4292" y="6053"/>
              </a:cxn>
              <a:cxn ang="0">
                <a:pos x="4256" y="4769"/>
              </a:cxn>
              <a:cxn ang="0">
                <a:pos x="4476" y="4365"/>
              </a:cxn>
              <a:cxn ang="0">
                <a:pos x="4622" y="4219"/>
              </a:cxn>
              <a:cxn ang="0">
                <a:pos x="5686" y="3595"/>
              </a:cxn>
              <a:cxn ang="0">
                <a:pos x="6090" y="3448"/>
              </a:cxn>
              <a:cxn ang="0">
                <a:pos x="6163" y="3228"/>
              </a:cxn>
              <a:cxn ang="0">
                <a:pos x="5980" y="3008"/>
              </a:cxn>
              <a:cxn ang="0">
                <a:pos x="4769" y="2678"/>
              </a:cxn>
              <a:cxn ang="0">
                <a:pos x="4329" y="2018"/>
              </a:cxn>
              <a:cxn ang="0">
                <a:pos x="4219" y="551"/>
              </a:cxn>
              <a:cxn ang="0">
                <a:pos x="4256" y="110"/>
              </a:cxn>
            </a:cxnLst>
            <a:rect l="T0" t="T1" r="T2" b="T3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pic>
        <p:nvPicPr>
          <p:cNvPr id="44" name="Picture 2" descr="A picture containing clipart&#10;&#10;Description automatically generate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08338" y="98425"/>
            <a:ext cx="18669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anchor="ctr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70"/>
          <p:cNvSpPr>
            <a:spLocks/>
          </p:cNvSpPr>
          <p:nvPr/>
        </p:nvSpPr>
        <p:spPr bwMode="auto">
          <a:xfrm>
            <a:off x="7302500" y="-293688"/>
            <a:ext cx="450850" cy="558801"/>
          </a:xfrm>
          <a:custGeom>
            <a:avLst/>
            <a:gdLst>
              <a:gd name="T0" fmla="*/ 0 w 15884"/>
              <a:gd name="T1" fmla="*/ 0 h 19698"/>
              <a:gd name="T2" fmla="*/ 15884 w 15884"/>
              <a:gd name="T3" fmla="*/ 19698 h 19698"/>
            </a:gdLst>
            <a:ahLst/>
            <a:cxnLst>
              <a:cxn ang="0">
                <a:pos x="9171" y="4549"/>
              </a:cxn>
              <a:cxn ang="0">
                <a:pos x="8878" y="4952"/>
              </a:cxn>
              <a:cxn ang="0">
                <a:pos x="9978" y="4145"/>
              </a:cxn>
              <a:cxn ang="0">
                <a:pos x="9721" y="7263"/>
              </a:cxn>
              <a:cxn ang="0">
                <a:pos x="9465" y="7593"/>
              </a:cxn>
              <a:cxn ang="0">
                <a:pos x="11556" y="6419"/>
              </a:cxn>
              <a:cxn ang="0">
                <a:pos x="3486" y="8290"/>
              </a:cxn>
              <a:cxn ang="0">
                <a:pos x="7374" y="3852"/>
              </a:cxn>
              <a:cxn ang="0">
                <a:pos x="8658" y="7740"/>
              </a:cxn>
              <a:cxn ang="0">
                <a:pos x="2018" y="5319"/>
              </a:cxn>
              <a:cxn ang="0">
                <a:pos x="3266" y="8767"/>
              </a:cxn>
              <a:cxn ang="0">
                <a:pos x="11335" y="5539"/>
              </a:cxn>
              <a:cxn ang="0">
                <a:pos x="8694" y="7263"/>
              </a:cxn>
              <a:cxn ang="0">
                <a:pos x="7887" y="8804"/>
              </a:cxn>
              <a:cxn ang="0">
                <a:pos x="11702" y="9244"/>
              </a:cxn>
              <a:cxn ang="0">
                <a:pos x="9832" y="8510"/>
              </a:cxn>
              <a:cxn ang="0">
                <a:pos x="10932" y="9904"/>
              </a:cxn>
              <a:cxn ang="0">
                <a:pos x="9281" y="10161"/>
              </a:cxn>
              <a:cxn ang="0">
                <a:pos x="7080" y="9611"/>
              </a:cxn>
              <a:cxn ang="0">
                <a:pos x="9245" y="10601"/>
              </a:cxn>
              <a:cxn ang="0">
                <a:pos x="11959" y="11078"/>
              </a:cxn>
              <a:cxn ang="0">
                <a:pos x="4953" y="11298"/>
              </a:cxn>
              <a:cxn ang="0">
                <a:pos x="10822" y="10821"/>
              </a:cxn>
              <a:cxn ang="0">
                <a:pos x="13060" y="10638"/>
              </a:cxn>
              <a:cxn ang="0">
                <a:pos x="4219" y="10784"/>
              </a:cxn>
              <a:cxn ang="0">
                <a:pos x="6934" y="11225"/>
              </a:cxn>
              <a:cxn ang="0">
                <a:pos x="9318" y="12288"/>
              </a:cxn>
              <a:cxn ang="0">
                <a:pos x="7887" y="11958"/>
              </a:cxn>
              <a:cxn ang="0">
                <a:pos x="10125" y="11041"/>
              </a:cxn>
              <a:cxn ang="0">
                <a:pos x="12839" y="12362"/>
              </a:cxn>
              <a:cxn ang="0">
                <a:pos x="11666" y="12288"/>
              </a:cxn>
              <a:cxn ang="0">
                <a:pos x="12106" y="13976"/>
              </a:cxn>
              <a:cxn ang="0">
                <a:pos x="6163" y="12215"/>
              </a:cxn>
              <a:cxn ang="0">
                <a:pos x="7741" y="13279"/>
              </a:cxn>
              <a:cxn ang="0">
                <a:pos x="9135" y="13756"/>
              </a:cxn>
              <a:cxn ang="0">
                <a:pos x="8731" y="13902"/>
              </a:cxn>
              <a:cxn ang="0">
                <a:pos x="10785" y="12912"/>
              </a:cxn>
              <a:cxn ang="0">
                <a:pos x="6310" y="15113"/>
              </a:cxn>
              <a:cxn ang="0">
                <a:pos x="15150" y="15736"/>
              </a:cxn>
              <a:cxn ang="0">
                <a:pos x="6017" y="14929"/>
              </a:cxn>
              <a:cxn ang="0">
                <a:pos x="8144" y="15406"/>
              </a:cxn>
              <a:cxn ang="0">
                <a:pos x="14490" y="16507"/>
              </a:cxn>
              <a:cxn ang="0">
                <a:pos x="13536" y="16873"/>
              </a:cxn>
              <a:cxn ang="0">
                <a:pos x="12216" y="17020"/>
              </a:cxn>
              <a:cxn ang="0">
                <a:pos x="11189" y="17901"/>
              </a:cxn>
              <a:cxn ang="0">
                <a:pos x="10418" y="18121"/>
              </a:cxn>
              <a:cxn ang="0">
                <a:pos x="11335" y="2348"/>
              </a:cxn>
              <a:cxn ang="0">
                <a:pos x="14747" y="15149"/>
              </a:cxn>
              <a:cxn ang="0">
                <a:pos x="6970" y="18304"/>
              </a:cxn>
              <a:cxn ang="0">
                <a:pos x="2752" y="11518"/>
              </a:cxn>
              <a:cxn ang="0">
                <a:pos x="845" y="4145"/>
              </a:cxn>
              <a:cxn ang="0">
                <a:pos x="9868" y="17937"/>
              </a:cxn>
              <a:cxn ang="0">
                <a:pos x="8841" y="18781"/>
              </a:cxn>
              <a:cxn ang="0">
                <a:pos x="7961" y="18818"/>
              </a:cxn>
              <a:cxn ang="0">
                <a:pos x="7557" y="18781"/>
              </a:cxn>
              <a:cxn ang="0">
                <a:pos x="6750" y="19221"/>
              </a:cxn>
              <a:cxn ang="0">
                <a:pos x="9721" y="37"/>
              </a:cxn>
              <a:cxn ang="0">
                <a:pos x="221" y="4292"/>
              </a:cxn>
              <a:cxn ang="0">
                <a:pos x="3522" y="15003"/>
              </a:cxn>
              <a:cxn ang="0">
                <a:pos x="6237" y="19661"/>
              </a:cxn>
              <a:cxn ang="0">
                <a:pos x="14894" y="16690"/>
              </a:cxn>
              <a:cxn ang="0">
                <a:pos x="14710" y="10564"/>
              </a:cxn>
              <a:cxn ang="0">
                <a:pos x="10345" y="0"/>
              </a:cxn>
            </a:cxnLst>
            <a:rect l="T0" t="T1" r="T2" b="T3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Shape 471"/>
          <p:cNvSpPr>
            <a:spLocks/>
          </p:cNvSpPr>
          <p:nvPr/>
        </p:nvSpPr>
        <p:spPr bwMode="auto">
          <a:xfrm>
            <a:off x="-34925" y="3367088"/>
            <a:ext cx="442913" cy="504825"/>
          </a:xfrm>
          <a:custGeom>
            <a:avLst/>
            <a:gdLst>
              <a:gd name="T0" fmla="*/ 0 w 15627"/>
              <a:gd name="T1" fmla="*/ 0 h 17792"/>
              <a:gd name="T2" fmla="*/ 15627 w 15627"/>
              <a:gd name="T3" fmla="*/ 17792 h 17792"/>
            </a:gdLst>
            <a:ahLst/>
            <a:cxnLst>
              <a:cxn ang="0">
                <a:pos x="9721" y="2311"/>
              </a:cxn>
              <a:cxn ang="0">
                <a:pos x="10235" y="1981"/>
              </a:cxn>
              <a:cxn ang="0">
                <a:pos x="3485" y="1101"/>
              </a:cxn>
              <a:cxn ang="0">
                <a:pos x="4696" y="2972"/>
              </a:cxn>
              <a:cxn ang="0">
                <a:pos x="5173" y="2642"/>
              </a:cxn>
              <a:cxn ang="0">
                <a:pos x="4146" y="1394"/>
              </a:cxn>
              <a:cxn ang="0">
                <a:pos x="14673" y="4329"/>
              </a:cxn>
              <a:cxn ang="0">
                <a:pos x="13536" y="5173"/>
              </a:cxn>
              <a:cxn ang="0">
                <a:pos x="14857" y="4806"/>
              </a:cxn>
              <a:cxn ang="0">
                <a:pos x="15627" y="4329"/>
              </a:cxn>
              <a:cxn ang="0">
                <a:pos x="1064" y="7960"/>
              </a:cxn>
              <a:cxn ang="0">
                <a:pos x="111" y="8694"/>
              </a:cxn>
              <a:cxn ang="0">
                <a:pos x="2532" y="7667"/>
              </a:cxn>
              <a:cxn ang="0">
                <a:pos x="6933" y="8474"/>
              </a:cxn>
              <a:cxn ang="0">
                <a:pos x="7924" y="8657"/>
              </a:cxn>
              <a:cxn ang="0">
                <a:pos x="9611" y="8657"/>
              </a:cxn>
              <a:cxn ang="0">
                <a:pos x="8988" y="8547"/>
              </a:cxn>
              <a:cxn ang="0">
                <a:pos x="8071" y="8107"/>
              </a:cxn>
              <a:cxn ang="0">
                <a:pos x="6787" y="7850"/>
              </a:cxn>
              <a:cxn ang="0">
                <a:pos x="13279" y="12069"/>
              </a:cxn>
              <a:cxn ang="0">
                <a:pos x="14160" y="12252"/>
              </a:cxn>
              <a:cxn ang="0">
                <a:pos x="13023" y="11005"/>
              </a:cxn>
              <a:cxn ang="0">
                <a:pos x="10822" y="4035"/>
              </a:cxn>
              <a:cxn ang="0">
                <a:pos x="12436" y="6530"/>
              </a:cxn>
              <a:cxn ang="0">
                <a:pos x="11812" y="9428"/>
              </a:cxn>
              <a:cxn ang="0">
                <a:pos x="8804" y="13573"/>
              </a:cxn>
              <a:cxn ang="0">
                <a:pos x="9391" y="9391"/>
              </a:cxn>
              <a:cxn ang="0">
                <a:pos x="7337" y="13719"/>
              </a:cxn>
              <a:cxn ang="0">
                <a:pos x="6677" y="10125"/>
              </a:cxn>
              <a:cxn ang="0">
                <a:pos x="6273" y="9391"/>
              </a:cxn>
              <a:cxn ang="0">
                <a:pos x="4623" y="13132"/>
              </a:cxn>
              <a:cxn ang="0">
                <a:pos x="4512" y="9428"/>
              </a:cxn>
              <a:cxn ang="0">
                <a:pos x="4586" y="5429"/>
              </a:cxn>
              <a:cxn ang="0">
                <a:pos x="7117" y="3339"/>
              </a:cxn>
              <a:cxn ang="0">
                <a:pos x="6860" y="14270"/>
              </a:cxn>
              <a:cxn ang="0">
                <a:pos x="9061" y="14893"/>
              </a:cxn>
              <a:cxn ang="0">
                <a:pos x="4292" y="14013"/>
              </a:cxn>
              <a:cxn ang="0">
                <a:pos x="3816" y="13463"/>
              </a:cxn>
              <a:cxn ang="0">
                <a:pos x="4256" y="15737"/>
              </a:cxn>
              <a:cxn ang="0">
                <a:pos x="4146" y="14453"/>
              </a:cxn>
              <a:cxn ang="0">
                <a:pos x="8768" y="15884"/>
              </a:cxn>
              <a:cxn ang="0">
                <a:pos x="6016" y="15774"/>
              </a:cxn>
              <a:cxn ang="0">
                <a:pos x="3926" y="14490"/>
              </a:cxn>
              <a:cxn ang="0">
                <a:pos x="5026" y="16617"/>
              </a:cxn>
              <a:cxn ang="0">
                <a:pos x="5723" y="16581"/>
              </a:cxn>
              <a:cxn ang="0">
                <a:pos x="6200" y="16947"/>
              </a:cxn>
              <a:cxn ang="0">
                <a:pos x="7080" y="16581"/>
              </a:cxn>
              <a:cxn ang="0">
                <a:pos x="8034" y="2678"/>
              </a:cxn>
              <a:cxn ang="0">
                <a:pos x="5026" y="3962"/>
              </a:cxn>
              <a:cxn ang="0">
                <a:pos x="3632" y="7043"/>
              </a:cxn>
              <a:cxn ang="0">
                <a:pos x="4109" y="12215"/>
              </a:cxn>
              <a:cxn ang="0">
                <a:pos x="3339" y="14160"/>
              </a:cxn>
              <a:cxn ang="0">
                <a:pos x="3082" y="15370"/>
              </a:cxn>
              <a:cxn ang="0">
                <a:pos x="3926" y="15957"/>
              </a:cxn>
              <a:cxn ang="0">
                <a:pos x="4329" y="17057"/>
              </a:cxn>
              <a:cxn ang="0">
                <a:pos x="6860" y="17791"/>
              </a:cxn>
              <a:cxn ang="0">
                <a:pos x="8327" y="17021"/>
              </a:cxn>
              <a:cxn ang="0">
                <a:pos x="9281" y="15700"/>
              </a:cxn>
              <a:cxn ang="0">
                <a:pos x="9575" y="14783"/>
              </a:cxn>
              <a:cxn ang="0">
                <a:pos x="9905" y="12472"/>
              </a:cxn>
              <a:cxn ang="0">
                <a:pos x="12803" y="8657"/>
              </a:cxn>
              <a:cxn ang="0">
                <a:pos x="12252" y="4769"/>
              </a:cxn>
              <a:cxn ang="0">
                <a:pos x="8694" y="2715"/>
              </a:cxn>
            </a:cxnLst>
            <a:rect l="T0" t="T1" r="T2" b="T3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Shape 472"/>
          <p:cNvSpPr>
            <a:spLocks/>
          </p:cNvSpPr>
          <p:nvPr/>
        </p:nvSpPr>
        <p:spPr bwMode="auto">
          <a:xfrm>
            <a:off x="8818563" y="3440113"/>
            <a:ext cx="412750" cy="508000"/>
          </a:xfrm>
          <a:custGeom>
            <a:avLst/>
            <a:gdLst>
              <a:gd name="T0" fmla="*/ 0 w 14601"/>
              <a:gd name="T1" fmla="*/ 0 h 17901"/>
              <a:gd name="T2" fmla="*/ 14601 w 14601"/>
              <a:gd name="T3" fmla="*/ 17901 h 17901"/>
            </a:gdLst>
            <a:ahLst/>
            <a:cxnLst>
              <a:cxn ang="0">
                <a:pos x="6897" y="3448"/>
              </a:cxn>
              <a:cxn ang="0">
                <a:pos x="6237" y="5062"/>
              </a:cxn>
              <a:cxn ang="0">
                <a:pos x="5797" y="3705"/>
              </a:cxn>
              <a:cxn ang="0">
                <a:pos x="7741" y="4182"/>
              </a:cxn>
              <a:cxn ang="0">
                <a:pos x="3706" y="4145"/>
              </a:cxn>
              <a:cxn ang="0">
                <a:pos x="2972" y="5466"/>
              </a:cxn>
              <a:cxn ang="0">
                <a:pos x="1101" y="5649"/>
              </a:cxn>
              <a:cxn ang="0">
                <a:pos x="11556" y="8254"/>
              </a:cxn>
              <a:cxn ang="0">
                <a:pos x="11152" y="8804"/>
              </a:cxn>
              <a:cxn ang="0">
                <a:pos x="10015" y="5246"/>
              </a:cxn>
              <a:cxn ang="0">
                <a:pos x="10382" y="6053"/>
              </a:cxn>
              <a:cxn ang="0">
                <a:pos x="11336" y="6933"/>
              </a:cxn>
              <a:cxn ang="0">
                <a:pos x="9832" y="7447"/>
              </a:cxn>
              <a:cxn ang="0">
                <a:pos x="9648" y="8437"/>
              </a:cxn>
              <a:cxn ang="0">
                <a:pos x="8474" y="7777"/>
              </a:cxn>
              <a:cxn ang="0">
                <a:pos x="7374" y="7227"/>
              </a:cxn>
              <a:cxn ang="0">
                <a:pos x="6750" y="6456"/>
              </a:cxn>
              <a:cxn ang="0">
                <a:pos x="10565" y="10161"/>
              </a:cxn>
              <a:cxn ang="0">
                <a:pos x="2422" y="9134"/>
              </a:cxn>
              <a:cxn ang="0">
                <a:pos x="6897" y="8620"/>
              </a:cxn>
              <a:cxn ang="0">
                <a:pos x="7080" y="9684"/>
              </a:cxn>
              <a:cxn ang="0">
                <a:pos x="5577" y="10088"/>
              </a:cxn>
              <a:cxn ang="0">
                <a:pos x="8621" y="10088"/>
              </a:cxn>
              <a:cxn ang="0">
                <a:pos x="8658" y="10271"/>
              </a:cxn>
              <a:cxn ang="0">
                <a:pos x="8291" y="12289"/>
              </a:cxn>
              <a:cxn ang="0">
                <a:pos x="9061" y="4072"/>
              </a:cxn>
              <a:cxn ang="0">
                <a:pos x="8108" y="5356"/>
              </a:cxn>
              <a:cxn ang="0">
                <a:pos x="7447" y="6823"/>
              </a:cxn>
              <a:cxn ang="0">
                <a:pos x="6640" y="8070"/>
              </a:cxn>
              <a:cxn ang="0">
                <a:pos x="9355" y="9501"/>
              </a:cxn>
              <a:cxn ang="0">
                <a:pos x="7851" y="8877"/>
              </a:cxn>
              <a:cxn ang="0">
                <a:pos x="4549" y="8987"/>
              </a:cxn>
              <a:cxn ang="0">
                <a:pos x="6310" y="10968"/>
              </a:cxn>
              <a:cxn ang="0">
                <a:pos x="6494" y="12582"/>
              </a:cxn>
              <a:cxn ang="0">
                <a:pos x="6017" y="12582"/>
              </a:cxn>
              <a:cxn ang="0">
                <a:pos x="4953" y="12876"/>
              </a:cxn>
              <a:cxn ang="0">
                <a:pos x="3669" y="11555"/>
              </a:cxn>
              <a:cxn ang="0">
                <a:pos x="2312" y="11738"/>
              </a:cxn>
              <a:cxn ang="0">
                <a:pos x="2605" y="8841"/>
              </a:cxn>
              <a:cxn ang="0">
                <a:pos x="1248" y="5906"/>
              </a:cxn>
              <a:cxn ang="0">
                <a:pos x="2642" y="7080"/>
              </a:cxn>
              <a:cxn ang="0">
                <a:pos x="5246" y="4916"/>
              </a:cxn>
              <a:cxn ang="0">
                <a:pos x="4696" y="2861"/>
              </a:cxn>
              <a:cxn ang="0">
                <a:pos x="5356" y="16580"/>
              </a:cxn>
              <a:cxn ang="0">
                <a:pos x="5026" y="16580"/>
              </a:cxn>
              <a:cxn ang="0">
                <a:pos x="8915" y="771"/>
              </a:cxn>
              <a:cxn ang="0">
                <a:pos x="2715" y="3045"/>
              </a:cxn>
              <a:cxn ang="0">
                <a:pos x="698" y="10638"/>
              </a:cxn>
              <a:cxn ang="0">
                <a:pos x="8621" y="12802"/>
              </a:cxn>
              <a:cxn ang="0">
                <a:pos x="11739" y="5172"/>
              </a:cxn>
              <a:cxn ang="0">
                <a:pos x="9501" y="1394"/>
              </a:cxn>
              <a:cxn ang="0">
                <a:pos x="14013" y="6713"/>
              </a:cxn>
              <a:cxn ang="0">
                <a:pos x="9391" y="14966"/>
              </a:cxn>
              <a:cxn ang="0">
                <a:pos x="3669" y="14123"/>
              </a:cxn>
              <a:cxn ang="0">
                <a:pos x="3376" y="14746"/>
              </a:cxn>
              <a:cxn ang="0">
                <a:pos x="1982" y="17571"/>
              </a:cxn>
              <a:cxn ang="0">
                <a:pos x="7667" y="17167"/>
              </a:cxn>
              <a:cxn ang="0">
                <a:pos x="9428" y="15480"/>
              </a:cxn>
              <a:cxn ang="0">
                <a:pos x="14600" y="7703"/>
              </a:cxn>
              <a:cxn ang="0">
                <a:pos x="10308" y="441"/>
              </a:cxn>
            </a:cxnLst>
            <a:rect l="T0" t="T1" r="T2" b="T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hape 473"/>
          <p:cNvSpPr>
            <a:spLocks/>
          </p:cNvSpPr>
          <p:nvPr/>
        </p:nvSpPr>
        <p:spPr bwMode="auto">
          <a:xfrm>
            <a:off x="8742363" y="4167188"/>
            <a:ext cx="495300" cy="339725"/>
          </a:xfrm>
          <a:custGeom>
            <a:avLst/>
            <a:gdLst>
              <a:gd name="T0" fmla="*/ 0 w 17461"/>
              <a:gd name="T1" fmla="*/ 0 h 11995"/>
              <a:gd name="T2" fmla="*/ 17461 w 17461"/>
              <a:gd name="T3" fmla="*/ 11995 h 11995"/>
            </a:gdLst>
            <a:ahLst/>
            <a:cxnLst>
              <a:cxn ang="0">
                <a:pos x="10051" y="2531"/>
              </a:cxn>
              <a:cxn ang="0">
                <a:pos x="9758" y="3522"/>
              </a:cxn>
              <a:cxn ang="0">
                <a:pos x="11409" y="3081"/>
              </a:cxn>
              <a:cxn ang="0">
                <a:pos x="11665" y="3522"/>
              </a:cxn>
              <a:cxn ang="0">
                <a:pos x="14967" y="2458"/>
              </a:cxn>
              <a:cxn ang="0">
                <a:pos x="14930" y="1834"/>
              </a:cxn>
              <a:cxn ang="0">
                <a:pos x="9134" y="3632"/>
              </a:cxn>
              <a:cxn ang="0">
                <a:pos x="15590" y="2348"/>
              </a:cxn>
              <a:cxn ang="0">
                <a:pos x="15297" y="2715"/>
              </a:cxn>
              <a:cxn ang="0">
                <a:pos x="10381" y="4108"/>
              </a:cxn>
              <a:cxn ang="0">
                <a:pos x="10748" y="4072"/>
              </a:cxn>
              <a:cxn ang="0">
                <a:pos x="16911" y="1541"/>
              </a:cxn>
              <a:cxn ang="0">
                <a:pos x="15737" y="2825"/>
              </a:cxn>
              <a:cxn ang="0">
                <a:pos x="15333" y="954"/>
              </a:cxn>
              <a:cxn ang="0">
                <a:pos x="9171" y="4512"/>
              </a:cxn>
              <a:cxn ang="0">
                <a:pos x="13243" y="6566"/>
              </a:cxn>
              <a:cxn ang="0">
                <a:pos x="13573" y="6750"/>
              </a:cxn>
              <a:cxn ang="0">
                <a:pos x="12105" y="7777"/>
              </a:cxn>
              <a:cxn ang="0">
                <a:pos x="12656" y="8107"/>
              </a:cxn>
              <a:cxn ang="0">
                <a:pos x="13022" y="8400"/>
              </a:cxn>
              <a:cxn ang="0">
                <a:pos x="11262" y="2568"/>
              </a:cxn>
              <a:cxn ang="0">
                <a:pos x="13096" y="3852"/>
              </a:cxn>
              <a:cxn ang="0">
                <a:pos x="5686" y="7593"/>
              </a:cxn>
              <a:cxn ang="0">
                <a:pos x="6016" y="6786"/>
              </a:cxn>
              <a:cxn ang="0">
                <a:pos x="4659" y="7336"/>
              </a:cxn>
              <a:cxn ang="0">
                <a:pos x="4622" y="6199"/>
              </a:cxn>
              <a:cxn ang="0">
                <a:pos x="5063" y="5282"/>
              </a:cxn>
              <a:cxn ang="0">
                <a:pos x="5393" y="4219"/>
              </a:cxn>
              <a:cxn ang="0">
                <a:pos x="9648" y="2128"/>
              </a:cxn>
              <a:cxn ang="0">
                <a:pos x="5796" y="9097"/>
              </a:cxn>
              <a:cxn ang="0">
                <a:pos x="3999" y="8107"/>
              </a:cxn>
              <a:cxn ang="0">
                <a:pos x="3229" y="8694"/>
              </a:cxn>
              <a:cxn ang="0">
                <a:pos x="8401" y="8584"/>
              </a:cxn>
              <a:cxn ang="0">
                <a:pos x="10895" y="6676"/>
              </a:cxn>
              <a:cxn ang="0">
                <a:pos x="2715" y="8804"/>
              </a:cxn>
              <a:cxn ang="0">
                <a:pos x="4439" y="9464"/>
              </a:cxn>
              <a:cxn ang="0">
                <a:pos x="2348" y="9317"/>
              </a:cxn>
              <a:cxn ang="0">
                <a:pos x="13426" y="8547"/>
              </a:cxn>
              <a:cxn ang="0">
                <a:pos x="11702" y="10491"/>
              </a:cxn>
              <a:cxn ang="0">
                <a:pos x="11262" y="9427"/>
              </a:cxn>
              <a:cxn ang="0">
                <a:pos x="9868" y="11005"/>
              </a:cxn>
              <a:cxn ang="0">
                <a:pos x="9758" y="10418"/>
              </a:cxn>
              <a:cxn ang="0">
                <a:pos x="8731" y="11298"/>
              </a:cxn>
              <a:cxn ang="0">
                <a:pos x="8621" y="10858"/>
              </a:cxn>
              <a:cxn ang="0">
                <a:pos x="8181" y="10308"/>
              </a:cxn>
              <a:cxn ang="0">
                <a:pos x="7594" y="10784"/>
              </a:cxn>
              <a:cxn ang="0">
                <a:pos x="7153" y="10088"/>
              </a:cxn>
              <a:cxn ang="0">
                <a:pos x="9795" y="8327"/>
              </a:cxn>
              <a:cxn ang="0">
                <a:pos x="1028" y="10931"/>
              </a:cxn>
              <a:cxn ang="0">
                <a:pos x="4072" y="10564"/>
              </a:cxn>
              <a:cxn ang="0">
                <a:pos x="514" y="11298"/>
              </a:cxn>
              <a:cxn ang="0">
                <a:pos x="13866" y="1357"/>
              </a:cxn>
              <a:cxn ang="0">
                <a:pos x="10015" y="1761"/>
              </a:cxn>
              <a:cxn ang="0">
                <a:pos x="4769" y="4219"/>
              </a:cxn>
              <a:cxn ang="0">
                <a:pos x="3339" y="7960"/>
              </a:cxn>
              <a:cxn ang="0">
                <a:pos x="37" y="11555"/>
              </a:cxn>
              <a:cxn ang="0">
                <a:pos x="3815" y="11151"/>
              </a:cxn>
              <a:cxn ang="0">
                <a:pos x="7410" y="11591"/>
              </a:cxn>
              <a:cxn ang="0">
                <a:pos x="10235" y="11812"/>
              </a:cxn>
              <a:cxn ang="0">
                <a:pos x="13279" y="9721"/>
              </a:cxn>
              <a:cxn ang="0">
                <a:pos x="14490" y="6163"/>
              </a:cxn>
              <a:cxn ang="0">
                <a:pos x="17351" y="1798"/>
              </a:cxn>
            </a:cxnLst>
            <a:rect l="T0" t="T1" r="T2" b="T3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Shape 474"/>
          <p:cNvSpPr>
            <a:spLocks/>
          </p:cNvSpPr>
          <p:nvPr/>
        </p:nvSpPr>
        <p:spPr bwMode="auto">
          <a:xfrm>
            <a:off x="8361363" y="4506913"/>
            <a:ext cx="371475" cy="385762"/>
          </a:xfrm>
          <a:custGeom>
            <a:avLst/>
            <a:gdLst>
              <a:gd name="T0" fmla="*/ 0 w 13133"/>
              <a:gd name="T1" fmla="*/ 0 h 13573"/>
              <a:gd name="T2" fmla="*/ 13133 w 13133"/>
              <a:gd name="T3" fmla="*/ 13573 h 13573"/>
            </a:gdLst>
            <a:ahLst/>
            <a:cxnLst>
              <a:cxn ang="0">
                <a:pos x="3008" y="2348"/>
              </a:cxn>
              <a:cxn ang="0">
                <a:pos x="2054" y="3412"/>
              </a:cxn>
              <a:cxn ang="0">
                <a:pos x="1908" y="2825"/>
              </a:cxn>
              <a:cxn ang="0">
                <a:pos x="2274" y="3852"/>
              </a:cxn>
              <a:cxn ang="0">
                <a:pos x="6529" y="2971"/>
              </a:cxn>
              <a:cxn ang="0">
                <a:pos x="1357" y="4439"/>
              </a:cxn>
              <a:cxn ang="0">
                <a:pos x="4218" y="3155"/>
              </a:cxn>
              <a:cxn ang="0">
                <a:pos x="5686" y="6199"/>
              </a:cxn>
              <a:cxn ang="0">
                <a:pos x="3778" y="6126"/>
              </a:cxn>
              <a:cxn ang="0">
                <a:pos x="6419" y="7483"/>
              </a:cxn>
              <a:cxn ang="0">
                <a:pos x="5062" y="4695"/>
              </a:cxn>
              <a:cxn ang="0">
                <a:pos x="9281" y="9391"/>
              </a:cxn>
              <a:cxn ang="0">
                <a:pos x="8657" y="9281"/>
              </a:cxn>
              <a:cxn ang="0">
                <a:pos x="8474" y="9317"/>
              </a:cxn>
              <a:cxn ang="0">
                <a:pos x="7997" y="9647"/>
              </a:cxn>
              <a:cxn ang="0">
                <a:pos x="10051" y="10821"/>
              </a:cxn>
              <a:cxn ang="0">
                <a:pos x="9464" y="8767"/>
              </a:cxn>
              <a:cxn ang="0">
                <a:pos x="1577" y="9721"/>
              </a:cxn>
              <a:cxn ang="0">
                <a:pos x="10454" y="9464"/>
              </a:cxn>
              <a:cxn ang="0">
                <a:pos x="10051" y="11188"/>
              </a:cxn>
              <a:cxn ang="0">
                <a:pos x="7703" y="10124"/>
              </a:cxn>
              <a:cxn ang="0">
                <a:pos x="8363" y="7850"/>
              </a:cxn>
              <a:cxn ang="0">
                <a:pos x="7336" y="10454"/>
              </a:cxn>
              <a:cxn ang="0">
                <a:pos x="10381" y="11555"/>
              </a:cxn>
              <a:cxn ang="0">
                <a:pos x="10491" y="8620"/>
              </a:cxn>
              <a:cxn ang="0">
                <a:pos x="8363" y="257"/>
              </a:cxn>
              <a:cxn ang="0">
                <a:pos x="4915" y="2531"/>
              </a:cxn>
              <a:cxn ang="0">
                <a:pos x="3338" y="1761"/>
              </a:cxn>
              <a:cxn ang="0">
                <a:pos x="3008" y="2898"/>
              </a:cxn>
              <a:cxn ang="0">
                <a:pos x="2458" y="2384"/>
              </a:cxn>
              <a:cxn ang="0">
                <a:pos x="917" y="3045"/>
              </a:cxn>
              <a:cxn ang="0">
                <a:pos x="1321" y="3998"/>
              </a:cxn>
              <a:cxn ang="0">
                <a:pos x="1137" y="5172"/>
              </a:cxn>
              <a:cxn ang="0">
                <a:pos x="1431" y="7373"/>
              </a:cxn>
              <a:cxn ang="0">
                <a:pos x="0" y="11151"/>
              </a:cxn>
              <a:cxn ang="0">
                <a:pos x="4292" y="10638"/>
              </a:cxn>
              <a:cxn ang="0">
                <a:pos x="9207" y="13426"/>
              </a:cxn>
              <a:cxn ang="0">
                <a:pos x="12582" y="13316"/>
              </a:cxn>
              <a:cxn ang="0">
                <a:pos x="9464" y="13022"/>
              </a:cxn>
              <a:cxn ang="0">
                <a:pos x="2274" y="7520"/>
              </a:cxn>
              <a:cxn ang="0">
                <a:pos x="5246" y="2825"/>
              </a:cxn>
              <a:cxn ang="0">
                <a:pos x="4659" y="4145"/>
              </a:cxn>
              <a:cxn ang="0">
                <a:pos x="5319" y="4072"/>
              </a:cxn>
              <a:cxn ang="0">
                <a:pos x="6236" y="3705"/>
              </a:cxn>
              <a:cxn ang="0">
                <a:pos x="6383" y="4145"/>
              </a:cxn>
              <a:cxn ang="0">
                <a:pos x="6676" y="5282"/>
              </a:cxn>
              <a:cxn ang="0">
                <a:pos x="7116" y="5356"/>
              </a:cxn>
              <a:cxn ang="0">
                <a:pos x="7813" y="5722"/>
              </a:cxn>
              <a:cxn ang="0">
                <a:pos x="8510" y="5906"/>
              </a:cxn>
              <a:cxn ang="0">
                <a:pos x="9097" y="5796"/>
              </a:cxn>
              <a:cxn ang="0">
                <a:pos x="9244" y="6640"/>
              </a:cxn>
              <a:cxn ang="0">
                <a:pos x="9757" y="7263"/>
              </a:cxn>
              <a:cxn ang="0">
                <a:pos x="10271" y="7813"/>
              </a:cxn>
              <a:cxn ang="0">
                <a:pos x="10931" y="8510"/>
              </a:cxn>
              <a:cxn ang="0">
                <a:pos x="11518" y="9097"/>
              </a:cxn>
              <a:cxn ang="0">
                <a:pos x="12325" y="9024"/>
              </a:cxn>
              <a:cxn ang="0">
                <a:pos x="12582" y="9831"/>
              </a:cxn>
              <a:cxn ang="0">
                <a:pos x="12692" y="10858"/>
              </a:cxn>
              <a:cxn ang="0">
                <a:pos x="12692" y="12692"/>
              </a:cxn>
              <a:cxn ang="0">
                <a:pos x="12839" y="9060"/>
              </a:cxn>
              <a:cxn ang="0">
                <a:pos x="8987" y="4439"/>
              </a:cxn>
            </a:cxnLst>
            <a:rect l="T0" t="T1" r="T2" b="T3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Shape 475"/>
          <p:cNvSpPr>
            <a:spLocks/>
          </p:cNvSpPr>
          <p:nvPr/>
        </p:nvSpPr>
        <p:spPr bwMode="auto">
          <a:xfrm>
            <a:off x="-77788" y="1487488"/>
            <a:ext cx="339726" cy="401637"/>
          </a:xfrm>
          <a:custGeom>
            <a:avLst/>
            <a:gdLst>
              <a:gd name="T0" fmla="*/ 0 w 9391"/>
              <a:gd name="T1" fmla="*/ 0 h 11079"/>
              <a:gd name="T2" fmla="*/ 9391 w 9391"/>
              <a:gd name="T3" fmla="*/ 11079 h 11079"/>
            </a:gdLst>
            <a:ahLst/>
            <a:cxnLst>
              <a:cxn ang="0">
                <a:pos x="4842" y="1138"/>
              </a:cxn>
              <a:cxn ang="0">
                <a:pos x="4366" y="661"/>
              </a:cxn>
              <a:cxn ang="0">
                <a:pos x="3375" y="6493"/>
              </a:cxn>
              <a:cxn ang="0">
                <a:pos x="5649" y="4439"/>
              </a:cxn>
              <a:cxn ang="0">
                <a:pos x="6200" y="5833"/>
              </a:cxn>
              <a:cxn ang="0">
                <a:pos x="5649" y="6383"/>
              </a:cxn>
              <a:cxn ang="0">
                <a:pos x="5319" y="6933"/>
              </a:cxn>
              <a:cxn ang="0">
                <a:pos x="5209" y="6383"/>
              </a:cxn>
              <a:cxn ang="0">
                <a:pos x="4696" y="7043"/>
              </a:cxn>
              <a:cxn ang="0">
                <a:pos x="4953" y="5906"/>
              </a:cxn>
              <a:cxn ang="0">
                <a:pos x="4659" y="5796"/>
              </a:cxn>
              <a:cxn ang="0">
                <a:pos x="3669" y="6786"/>
              </a:cxn>
              <a:cxn ang="0">
                <a:pos x="3999" y="6163"/>
              </a:cxn>
              <a:cxn ang="0">
                <a:pos x="3595" y="6090"/>
              </a:cxn>
              <a:cxn ang="0">
                <a:pos x="4439" y="5246"/>
              </a:cxn>
              <a:cxn ang="0">
                <a:pos x="3082" y="6126"/>
              </a:cxn>
              <a:cxn ang="0">
                <a:pos x="4292" y="4622"/>
              </a:cxn>
              <a:cxn ang="0">
                <a:pos x="3228" y="5209"/>
              </a:cxn>
              <a:cxn ang="0">
                <a:pos x="4953" y="4219"/>
              </a:cxn>
              <a:cxn ang="0">
                <a:pos x="1321" y="8987"/>
              </a:cxn>
              <a:cxn ang="0">
                <a:pos x="697" y="9134"/>
              </a:cxn>
              <a:cxn ang="0">
                <a:pos x="8731" y="8731"/>
              </a:cxn>
              <a:cxn ang="0">
                <a:pos x="8877" y="9097"/>
              </a:cxn>
              <a:cxn ang="0">
                <a:pos x="8217" y="9171"/>
              </a:cxn>
              <a:cxn ang="0">
                <a:pos x="4989" y="9538"/>
              </a:cxn>
              <a:cxn ang="0">
                <a:pos x="4549" y="10308"/>
              </a:cxn>
              <a:cxn ang="0">
                <a:pos x="4806" y="0"/>
              </a:cxn>
              <a:cxn ang="0">
                <a:pos x="3779" y="624"/>
              </a:cxn>
              <a:cxn ang="0">
                <a:pos x="4182" y="1871"/>
              </a:cxn>
              <a:cxn ang="0">
                <a:pos x="4329" y="3669"/>
              </a:cxn>
              <a:cxn ang="0">
                <a:pos x="3339" y="4549"/>
              </a:cxn>
              <a:cxn ang="0">
                <a:pos x="2642" y="5906"/>
              </a:cxn>
              <a:cxn ang="0">
                <a:pos x="1431" y="7850"/>
              </a:cxn>
              <a:cxn ang="0">
                <a:pos x="257" y="8437"/>
              </a:cxn>
              <a:cxn ang="0">
                <a:pos x="257" y="9684"/>
              </a:cxn>
              <a:cxn ang="0">
                <a:pos x="1798" y="9648"/>
              </a:cxn>
              <a:cxn ang="0">
                <a:pos x="1651" y="8584"/>
              </a:cxn>
              <a:cxn ang="0">
                <a:pos x="2642" y="7337"/>
              </a:cxn>
              <a:cxn ang="0">
                <a:pos x="4366" y="7410"/>
              </a:cxn>
              <a:cxn ang="0">
                <a:pos x="3999" y="9574"/>
              </a:cxn>
              <a:cxn ang="0">
                <a:pos x="4072" y="10821"/>
              </a:cxn>
              <a:cxn ang="0">
                <a:pos x="5283" y="10932"/>
              </a:cxn>
              <a:cxn ang="0">
                <a:pos x="5393" y="9794"/>
              </a:cxn>
              <a:cxn ang="0">
                <a:pos x="4806" y="7960"/>
              </a:cxn>
              <a:cxn ang="0">
                <a:pos x="6310" y="6933"/>
              </a:cxn>
              <a:cxn ang="0">
                <a:pos x="7667" y="8584"/>
              </a:cxn>
              <a:cxn ang="0">
                <a:pos x="7594" y="9758"/>
              </a:cxn>
              <a:cxn ang="0">
                <a:pos x="8694" y="10125"/>
              </a:cxn>
              <a:cxn ang="0">
                <a:pos x="9391" y="8914"/>
              </a:cxn>
              <a:cxn ang="0">
                <a:pos x="8364" y="8290"/>
              </a:cxn>
              <a:cxn ang="0">
                <a:pos x="7227" y="7153"/>
              </a:cxn>
              <a:cxn ang="0">
                <a:pos x="6603" y="5869"/>
              </a:cxn>
              <a:cxn ang="0">
                <a:pos x="5613" y="3962"/>
              </a:cxn>
              <a:cxn ang="0">
                <a:pos x="4696" y="2165"/>
              </a:cxn>
              <a:cxn ang="0">
                <a:pos x="5613" y="1284"/>
              </a:cxn>
              <a:cxn ang="0">
                <a:pos x="5356" y="147"/>
              </a:cxn>
            </a:cxnLst>
            <a:rect l="T0" t="T1" r="T2" b="T3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Shape 476"/>
          <p:cNvSpPr>
            <a:spLocks/>
          </p:cNvSpPr>
          <p:nvPr/>
        </p:nvSpPr>
        <p:spPr bwMode="auto">
          <a:xfrm>
            <a:off x="8051800" y="4826000"/>
            <a:ext cx="590550" cy="412750"/>
          </a:xfrm>
          <a:custGeom>
            <a:avLst/>
            <a:gdLst>
              <a:gd name="T0" fmla="*/ 0 w 20800"/>
              <a:gd name="T1" fmla="*/ 0 h 14600"/>
              <a:gd name="T2" fmla="*/ 20800 w 20800"/>
              <a:gd name="T3" fmla="*/ 14600 h 14600"/>
            </a:gdLst>
            <a:ahLst/>
            <a:cxnLst>
              <a:cxn ang="0">
                <a:pos x="5760" y="1028"/>
              </a:cxn>
              <a:cxn ang="0">
                <a:pos x="5063" y="3375"/>
              </a:cxn>
              <a:cxn ang="0">
                <a:pos x="3706" y="3449"/>
              </a:cxn>
              <a:cxn ang="0">
                <a:pos x="3339" y="2935"/>
              </a:cxn>
              <a:cxn ang="0">
                <a:pos x="3082" y="2385"/>
              </a:cxn>
              <a:cxn ang="0">
                <a:pos x="3302" y="1578"/>
              </a:cxn>
              <a:cxn ang="0">
                <a:pos x="9905" y="3375"/>
              </a:cxn>
              <a:cxn ang="0">
                <a:pos x="9245" y="3926"/>
              </a:cxn>
              <a:cxn ang="0">
                <a:pos x="1505" y="4329"/>
              </a:cxn>
              <a:cxn ang="0">
                <a:pos x="1395" y="5136"/>
              </a:cxn>
              <a:cxn ang="0">
                <a:pos x="1468" y="4439"/>
              </a:cxn>
              <a:cxn ang="0">
                <a:pos x="8768" y="6677"/>
              </a:cxn>
              <a:cxn ang="0">
                <a:pos x="7741" y="7741"/>
              </a:cxn>
              <a:cxn ang="0">
                <a:pos x="7227" y="7264"/>
              </a:cxn>
              <a:cxn ang="0">
                <a:pos x="7337" y="6347"/>
              </a:cxn>
              <a:cxn ang="0">
                <a:pos x="4256" y="184"/>
              </a:cxn>
              <a:cxn ang="0">
                <a:pos x="2495" y="3339"/>
              </a:cxn>
              <a:cxn ang="0">
                <a:pos x="1" y="5136"/>
              </a:cxn>
              <a:cxn ang="0">
                <a:pos x="2055" y="5760"/>
              </a:cxn>
              <a:cxn ang="0">
                <a:pos x="2862" y="3522"/>
              </a:cxn>
              <a:cxn ang="0">
                <a:pos x="5980" y="4916"/>
              </a:cxn>
              <a:cxn ang="0">
                <a:pos x="6053" y="7300"/>
              </a:cxn>
              <a:cxn ang="0">
                <a:pos x="7741" y="8474"/>
              </a:cxn>
              <a:cxn ang="0">
                <a:pos x="8878" y="5907"/>
              </a:cxn>
              <a:cxn ang="0">
                <a:pos x="10639" y="3559"/>
              </a:cxn>
              <a:cxn ang="0">
                <a:pos x="8474" y="3559"/>
              </a:cxn>
              <a:cxn ang="0">
                <a:pos x="7411" y="5466"/>
              </a:cxn>
              <a:cxn ang="0">
                <a:pos x="6053" y="3339"/>
              </a:cxn>
              <a:cxn ang="0">
                <a:pos x="6090" y="478"/>
              </a:cxn>
              <a:cxn ang="0">
                <a:pos x="16141" y="8034"/>
              </a:cxn>
              <a:cxn ang="0">
                <a:pos x="15114" y="9061"/>
              </a:cxn>
              <a:cxn ang="0">
                <a:pos x="14784" y="8584"/>
              </a:cxn>
              <a:cxn ang="0">
                <a:pos x="14417" y="8107"/>
              </a:cxn>
              <a:cxn ang="0">
                <a:pos x="14233" y="7667"/>
              </a:cxn>
              <a:cxn ang="0">
                <a:pos x="14270" y="6934"/>
              </a:cxn>
              <a:cxn ang="0">
                <a:pos x="5797" y="9831"/>
              </a:cxn>
              <a:cxn ang="0">
                <a:pos x="5100" y="9245"/>
              </a:cxn>
              <a:cxn ang="0">
                <a:pos x="5687" y="8621"/>
              </a:cxn>
              <a:cxn ang="0">
                <a:pos x="4256" y="9978"/>
              </a:cxn>
              <a:cxn ang="0">
                <a:pos x="6200" y="9134"/>
              </a:cxn>
              <a:cxn ang="0">
                <a:pos x="20176" y="10638"/>
              </a:cxn>
              <a:cxn ang="0">
                <a:pos x="19222" y="11776"/>
              </a:cxn>
              <a:cxn ang="0">
                <a:pos x="19626" y="10822"/>
              </a:cxn>
              <a:cxn ang="0">
                <a:pos x="19772" y="10418"/>
              </a:cxn>
              <a:cxn ang="0">
                <a:pos x="17498" y="12803"/>
              </a:cxn>
              <a:cxn ang="0">
                <a:pos x="17021" y="13940"/>
              </a:cxn>
              <a:cxn ang="0">
                <a:pos x="16581" y="13206"/>
              </a:cxn>
              <a:cxn ang="0">
                <a:pos x="15040" y="13023"/>
              </a:cxn>
              <a:cxn ang="0">
                <a:pos x="16324" y="11959"/>
              </a:cxn>
              <a:cxn ang="0">
                <a:pos x="10052" y="7667"/>
              </a:cxn>
              <a:cxn ang="0">
                <a:pos x="12546" y="8254"/>
              </a:cxn>
              <a:cxn ang="0">
                <a:pos x="13243" y="10198"/>
              </a:cxn>
              <a:cxn ang="0">
                <a:pos x="15481" y="11629"/>
              </a:cxn>
              <a:cxn ang="0">
                <a:pos x="14747" y="13720"/>
              </a:cxn>
              <a:cxn ang="0">
                <a:pos x="18305" y="13536"/>
              </a:cxn>
              <a:cxn ang="0">
                <a:pos x="19662" y="12399"/>
              </a:cxn>
              <a:cxn ang="0">
                <a:pos x="19919" y="9941"/>
              </a:cxn>
              <a:cxn ang="0">
                <a:pos x="17608" y="12032"/>
              </a:cxn>
              <a:cxn ang="0">
                <a:pos x="15444" y="10822"/>
              </a:cxn>
              <a:cxn ang="0">
                <a:pos x="16581" y="7631"/>
              </a:cxn>
            </a:cxnLst>
            <a:rect l="T0" t="T1" r="T2" b="T3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Shape 477"/>
          <p:cNvSpPr>
            <a:spLocks/>
          </p:cNvSpPr>
          <p:nvPr/>
        </p:nvSpPr>
        <p:spPr bwMode="auto">
          <a:xfrm>
            <a:off x="8051800" y="4132263"/>
            <a:ext cx="388938" cy="409575"/>
          </a:xfrm>
          <a:custGeom>
            <a:avLst/>
            <a:gdLst>
              <a:gd name="T0" fmla="*/ 0 w 13683"/>
              <a:gd name="T1" fmla="*/ 0 h 14417"/>
              <a:gd name="T2" fmla="*/ 13683 w 13683"/>
              <a:gd name="T3" fmla="*/ 14417 h 14417"/>
            </a:gdLst>
            <a:ahLst/>
            <a:cxnLst>
              <a:cxn ang="0">
                <a:pos x="9721" y="4402"/>
              </a:cxn>
              <a:cxn ang="0">
                <a:pos x="9024" y="5833"/>
              </a:cxn>
              <a:cxn ang="0">
                <a:pos x="9354" y="2532"/>
              </a:cxn>
              <a:cxn ang="0">
                <a:pos x="9170" y="2018"/>
              </a:cxn>
              <a:cxn ang="0">
                <a:pos x="10271" y="4256"/>
              </a:cxn>
              <a:cxn ang="0">
                <a:pos x="9977" y="5649"/>
              </a:cxn>
              <a:cxn ang="0">
                <a:pos x="7556" y="6530"/>
              </a:cxn>
              <a:cxn ang="0">
                <a:pos x="5246" y="4879"/>
              </a:cxn>
              <a:cxn ang="0">
                <a:pos x="6273" y="2018"/>
              </a:cxn>
              <a:cxn ang="0">
                <a:pos x="6749" y="6897"/>
              </a:cxn>
              <a:cxn ang="0">
                <a:pos x="1651" y="6860"/>
              </a:cxn>
              <a:cxn ang="0">
                <a:pos x="1504" y="7594"/>
              </a:cxn>
              <a:cxn ang="0">
                <a:pos x="2861" y="5539"/>
              </a:cxn>
              <a:cxn ang="0">
                <a:pos x="4769" y="5246"/>
              </a:cxn>
              <a:cxn ang="0">
                <a:pos x="6236" y="7080"/>
              </a:cxn>
              <a:cxn ang="0">
                <a:pos x="3998" y="9354"/>
              </a:cxn>
              <a:cxn ang="0">
                <a:pos x="2054" y="9098"/>
              </a:cxn>
              <a:cxn ang="0">
                <a:pos x="1101" y="6933"/>
              </a:cxn>
              <a:cxn ang="0">
                <a:pos x="2641" y="4953"/>
              </a:cxn>
              <a:cxn ang="0">
                <a:pos x="8914" y="8070"/>
              </a:cxn>
              <a:cxn ang="0">
                <a:pos x="10381" y="9501"/>
              </a:cxn>
              <a:cxn ang="0">
                <a:pos x="9647" y="8401"/>
              </a:cxn>
              <a:cxn ang="0">
                <a:pos x="5576" y="9318"/>
              </a:cxn>
              <a:cxn ang="0">
                <a:pos x="6860" y="11372"/>
              </a:cxn>
              <a:cxn ang="0">
                <a:pos x="7080" y="10932"/>
              </a:cxn>
              <a:cxn ang="0">
                <a:pos x="8730" y="6970"/>
              </a:cxn>
              <a:cxn ang="0">
                <a:pos x="9867" y="7814"/>
              </a:cxn>
              <a:cxn ang="0">
                <a:pos x="10564" y="10271"/>
              </a:cxn>
              <a:cxn ang="0">
                <a:pos x="9024" y="11922"/>
              </a:cxn>
              <a:cxn ang="0">
                <a:pos x="6493" y="11665"/>
              </a:cxn>
              <a:cxn ang="0">
                <a:pos x="5209" y="9758"/>
              </a:cxn>
              <a:cxn ang="0">
                <a:pos x="6383" y="7594"/>
              </a:cxn>
              <a:cxn ang="0">
                <a:pos x="4769" y="1"/>
              </a:cxn>
              <a:cxn ang="0">
                <a:pos x="5539" y="1101"/>
              </a:cxn>
              <a:cxn ang="0">
                <a:pos x="4622" y="4072"/>
              </a:cxn>
              <a:cxn ang="0">
                <a:pos x="2568" y="4366"/>
              </a:cxn>
              <a:cxn ang="0">
                <a:pos x="1504" y="4622"/>
              </a:cxn>
              <a:cxn ang="0">
                <a:pos x="770" y="6713"/>
              </a:cxn>
              <a:cxn ang="0">
                <a:pos x="110" y="7227"/>
              </a:cxn>
              <a:cxn ang="0">
                <a:pos x="660" y="7997"/>
              </a:cxn>
              <a:cxn ang="0">
                <a:pos x="1577" y="9831"/>
              </a:cxn>
              <a:cxn ang="0">
                <a:pos x="1174" y="11078"/>
              </a:cxn>
              <a:cxn ang="0">
                <a:pos x="1834" y="10491"/>
              </a:cxn>
              <a:cxn ang="0">
                <a:pos x="4035" y="10051"/>
              </a:cxn>
              <a:cxn ang="0">
                <a:pos x="5429" y="11115"/>
              </a:cxn>
              <a:cxn ang="0">
                <a:pos x="5722" y="12692"/>
              </a:cxn>
              <a:cxn ang="0">
                <a:pos x="5502" y="14343"/>
              </a:cxn>
              <a:cxn ang="0">
                <a:pos x="6089" y="13463"/>
              </a:cxn>
              <a:cxn ang="0">
                <a:pos x="8950" y="12509"/>
              </a:cxn>
              <a:cxn ang="0">
                <a:pos x="9977" y="14160"/>
              </a:cxn>
              <a:cxn ang="0">
                <a:pos x="9904" y="12729"/>
              </a:cxn>
              <a:cxn ang="0">
                <a:pos x="11371" y="10088"/>
              </a:cxn>
              <a:cxn ang="0">
                <a:pos x="12875" y="9538"/>
              </a:cxn>
              <a:cxn ang="0">
                <a:pos x="13536" y="9024"/>
              </a:cxn>
              <a:cxn ang="0">
                <a:pos x="11335" y="8804"/>
              </a:cxn>
              <a:cxn ang="0">
                <a:pos x="10088" y="6713"/>
              </a:cxn>
              <a:cxn ang="0">
                <a:pos x="11078" y="4953"/>
              </a:cxn>
              <a:cxn ang="0">
                <a:pos x="11665" y="3999"/>
              </a:cxn>
              <a:cxn ang="0">
                <a:pos x="10124" y="1725"/>
              </a:cxn>
              <a:cxn ang="0">
                <a:pos x="9574" y="514"/>
              </a:cxn>
              <a:cxn ang="0">
                <a:pos x="7080" y="1174"/>
              </a:cxn>
              <a:cxn ang="0">
                <a:pos x="5942" y="808"/>
              </a:cxn>
            </a:cxnLst>
            <a:rect l="T0" t="T1" r="T2" b="T3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Shape 478"/>
          <p:cNvSpPr>
            <a:spLocks/>
          </p:cNvSpPr>
          <p:nvPr/>
        </p:nvSpPr>
        <p:spPr bwMode="auto">
          <a:xfrm>
            <a:off x="7431088" y="4873625"/>
            <a:ext cx="296862" cy="211138"/>
          </a:xfrm>
          <a:custGeom>
            <a:avLst/>
            <a:gdLst>
              <a:gd name="T0" fmla="*/ 0 w 10492"/>
              <a:gd name="T1" fmla="*/ 0 h 7447"/>
              <a:gd name="T2" fmla="*/ 10492 w 10492"/>
              <a:gd name="T3" fmla="*/ 7447 h 7447"/>
            </a:gdLst>
            <a:ahLst/>
            <a:cxnLst>
              <a:cxn ang="0">
                <a:pos x="6897" y="1834"/>
              </a:cxn>
              <a:cxn ang="0">
                <a:pos x="6383" y="2128"/>
              </a:cxn>
              <a:cxn ang="0">
                <a:pos x="6200" y="2531"/>
              </a:cxn>
              <a:cxn ang="0">
                <a:pos x="6383" y="2641"/>
              </a:cxn>
              <a:cxn ang="0">
                <a:pos x="6860" y="2384"/>
              </a:cxn>
              <a:cxn ang="0">
                <a:pos x="7484" y="2274"/>
              </a:cxn>
              <a:cxn ang="0">
                <a:pos x="7924" y="2458"/>
              </a:cxn>
              <a:cxn ang="0">
                <a:pos x="7997" y="2751"/>
              </a:cxn>
              <a:cxn ang="0">
                <a:pos x="7667" y="3338"/>
              </a:cxn>
              <a:cxn ang="0">
                <a:pos x="5686" y="5869"/>
              </a:cxn>
              <a:cxn ang="0">
                <a:pos x="5686" y="6236"/>
              </a:cxn>
              <a:cxn ang="0">
                <a:pos x="5870" y="6309"/>
              </a:cxn>
              <a:cxn ang="0">
                <a:pos x="8034" y="6346"/>
              </a:cxn>
              <a:cxn ang="0">
                <a:pos x="8731" y="6383"/>
              </a:cxn>
              <a:cxn ang="0">
                <a:pos x="8878" y="6089"/>
              </a:cxn>
              <a:cxn ang="0">
                <a:pos x="8474" y="5869"/>
              </a:cxn>
              <a:cxn ang="0">
                <a:pos x="6457" y="5759"/>
              </a:cxn>
              <a:cxn ang="0">
                <a:pos x="8144" y="3595"/>
              </a:cxn>
              <a:cxn ang="0">
                <a:pos x="8474" y="2935"/>
              </a:cxn>
              <a:cxn ang="0">
                <a:pos x="8437" y="2311"/>
              </a:cxn>
              <a:cxn ang="0">
                <a:pos x="8071" y="1907"/>
              </a:cxn>
              <a:cxn ang="0">
                <a:pos x="7484" y="1761"/>
              </a:cxn>
              <a:cxn ang="0">
                <a:pos x="624" y="110"/>
              </a:cxn>
              <a:cxn ang="0">
                <a:pos x="147" y="404"/>
              </a:cxn>
              <a:cxn ang="0">
                <a:pos x="1" y="660"/>
              </a:cxn>
              <a:cxn ang="0">
                <a:pos x="257" y="844"/>
              </a:cxn>
              <a:cxn ang="0">
                <a:pos x="844" y="624"/>
              </a:cxn>
              <a:cxn ang="0">
                <a:pos x="991" y="844"/>
              </a:cxn>
              <a:cxn ang="0">
                <a:pos x="1358" y="2641"/>
              </a:cxn>
              <a:cxn ang="0">
                <a:pos x="2422" y="7410"/>
              </a:cxn>
              <a:cxn ang="0">
                <a:pos x="2752" y="7410"/>
              </a:cxn>
              <a:cxn ang="0">
                <a:pos x="4072" y="4108"/>
              </a:cxn>
              <a:cxn ang="0">
                <a:pos x="7667" y="880"/>
              </a:cxn>
              <a:cxn ang="0">
                <a:pos x="9978" y="990"/>
              </a:cxn>
              <a:cxn ang="0">
                <a:pos x="10455" y="880"/>
              </a:cxn>
              <a:cxn ang="0">
                <a:pos x="10418" y="587"/>
              </a:cxn>
              <a:cxn ang="0">
                <a:pos x="10015" y="404"/>
              </a:cxn>
              <a:cxn ang="0">
                <a:pos x="7814" y="293"/>
              </a:cxn>
              <a:cxn ang="0">
                <a:pos x="4916" y="440"/>
              </a:cxn>
              <a:cxn ang="0">
                <a:pos x="4733" y="624"/>
              </a:cxn>
              <a:cxn ang="0">
                <a:pos x="1725" y="1981"/>
              </a:cxn>
              <a:cxn ang="0">
                <a:pos x="1431" y="660"/>
              </a:cxn>
              <a:cxn ang="0">
                <a:pos x="1468" y="514"/>
              </a:cxn>
              <a:cxn ang="0">
                <a:pos x="1505" y="220"/>
              </a:cxn>
              <a:cxn ang="0">
                <a:pos x="1321" y="37"/>
              </a:cxn>
            </a:cxnLst>
            <a:rect l="T0" t="T1" r="T2" b="T3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hape 479"/>
          <p:cNvSpPr>
            <a:spLocks/>
          </p:cNvSpPr>
          <p:nvPr/>
        </p:nvSpPr>
        <p:spPr bwMode="auto">
          <a:xfrm>
            <a:off x="8750300" y="4949825"/>
            <a:ext cx="287338" cy="184150"/>
          </a:xfrm>
          <a:custGeom>
            <a:avLst/>
            <a:gdLst>
              <a:gd name="T0" fmla="*/ 0 w 10162"/>
              <a:gd name="T1" fmla="*/ 0 h 6494"/>
              <a:gd name="T2" fmla="*/ 10162 w 10162"/>
              <a:gd name="T3" fmla="*/ 6494 h 6494"/>
            </a:gdLst>
            <a:ahLst/>
            <a:cxnLst>
              <a:cxn ang="0">
                <a:pos x="8401" y="808"/>
              </a:cxn>
              <a:cxn ang="0">
                <a:pos x="8988" y="808"/>
              </a:cxn>
              <a:cxn ang="0">
                <a:pos x="9465" y="1615"/>
              </a:cxn>
              <a:cxn ang="0">
                <a:pos x="9648" y="2715"/>
              </a:cxn>
              <a:cxn ang="0">
                <a:pos x="9171" y="3669"/>
              </a:cxn>
              <a:cxn ang="0">
                <a:pos x="8327" y="3999"/>
              </a:cxn>
              <a:cxn ang="0">
                <a:pos x="7851" y="3485"/>
              </a:cxn>
              <a:cxn ang="0">
                <a:pos x="7557" y="2311"/>
              </a:cxn>
              <a:cxn ang="0">
                <a:pos x="7887" y="1028"/>
              </a:cxn>
              <a:cxn ang="0">
                <a:pos x="8401" y="147"/>
              </a:cxn>
              <a:cxn ang="0">
                <a:pos x="7667" y="551"/>
              </a:cxn>
              <a:cxn ang="0">
                <a:pos x="7154" y="1688"/>
              </a:cxn>
              <a:cxn ang="0">
                <a:pos x="7264" y="3375"/>
              </a:cxn>
              <a:cxn ang="0">
                <a:pos x="7814" y="4292"/>
              </a:cxn>
              <a:cxn ang="0">
                <a:pos x="8584" y="4512"/>
              </a:cxn>
              <a:cxn ang="0">
                <a:pos x="9318" y="4256"/>
              </a:cxn>
              <a:cxn ang="0">
                <a:pos x="10051" y="3118"/>
              </a:cxn>
              <a:cxn ang="0">
                <a:pos x="10051" y="1761"/>
              </a:cxn>
              <a:cxn ang="0">
                <a:pos x="9354" y="441"/>
              </a:cxn>
              <a:cxn ang="0">
                <a:pos x="8841" y="184"/>
              </a:cxn>
              <a:cxn ang="0">
                <a:pos x="3852" y="111"/>
              </a:cxn>
              <a:cxn ang="0">
                <a:pos x="3632" y="2458"/>
              </a:cxn>
              <a:cxn ang="0">
                <a:pos x="1028" y="2495"/>
              </a:cxn>
              <a:cxn ang="0">
                <a:pos x="551" y="2495"/>
              </a:cxn>
              <a:cxn ang="0">
                <a:pos x="367" y="184"/>
              </a:cxn>
              <a:cxn ang="0">
                <a:pos x="37" y="514"/>
              </a:cxn>
              <a:cxn ang="0">
                <a:pos x="111" y="2972"/>
              </a:cxn>
              <a:cxn ang="0">
                <a:pos x="478" y="5356"/>
              </a:cxn>
              <a:cxn ang="0">
                <a:pos x="588" y="5833"/>
              </a:cxn>
              <a:cxn ang="0">
                <a:pos x="954" y="5906"/>
              </a:cxn>
              <a:cxn ang="0">
                <a:pos x="1064" y="5466"/>
              </a:cxn>
              <a:cxn ang="0">
                <a:pos x="588" y="2935"/>
              </a:cxn>
              <a:cxn ang="0">
                <a:pos x="2862" y="2898"/>
              </a:cxn>
              <a:cxn ang="0">
                <a:pos x="3485" y="4989"/>
              </a:cxn>
              <a:cxn ang="0">
                <a:pos x="3669" y="5429"/>
              </a:cxn>
              <a:cxn ang="0">
                <a:pos x="3999" y="5209"/>
              </a:cxn>
              <a:cxn ang="0">
                <a:pos x="4146" y="1468"/>
              </a:cxn>
              <a:cxn ang="0">
                <a:pos x="4072" y="37"/>
              </a:cxn>
              <a:cxn ang="0">
                <a:pos x="5026" y="3925"/>
              </a:cxn>
              <a:cxn ang="0">
                <a:pos x="4843" y="4182"/>
              </a:cxn>
              <a:cxn ang="0">
                <a:pos x="5723" y="4219"/>
              </a:cxn>
              <a:cxn ang="0">
                <a:pos x="5026" y="5099"/>
              </a:cxn>
              <a:cxn ang="0">
                <a:pos x="4366" y="6420"/>
              </a:cxn>
              <a:cxn ang="0">
                <a:pos x="6383" y="6090"/>
              </a:cxn>
              <a:cxn ang="0">
                <a:pos x="6420" y="5760"/>
              </a:cxn>
              <a:cxn ang="0">
                <a:pos x="5026" y="5906"/>
              </a:cxn>
              <a:cxn ang="0">
                <a:pos x="6053" y="4549"/>
              </a:cxn>
              <a:cxn ang="0">
                <a:pos x="6200" y="3925"/>
              </a:cxn>
            </a:cxnLst>
            <a:rect l="T0" t="T1" r="T2" b="T3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Shape 480"/>
          <p:cNvSpPr>
            <a:spLocks/>
          </p:cNvSpPr>
          <p:nvPr/>
        </p:nvSpPr>
        <p:spPr bwMode="auto">
          <a:xfrm>
            <a:off x="8521700" y="4000500"/>
            <a:ext cx="307975" cy="384175"/>
          </a:xfrm>
          <a:custGeom>
            <a:avLst/>
            <a:gdLst>
              <a:gd name="T0" fmla="*/ 0 w 10822"/>
              <a:gd name="T1" fmla="*/ 0 h 13574"/>
              <a:gd name="T2" fmla="*/ 10822 w 10822"/>
              <a:gd name="T3" fmla="*/ 13574 h 13574"/>
            </a:gdLst>
            <a:ahLst/>
            <a:cxnLst>
              <a:cxn ang="0">
                <a:pos x="10235" y="1358"/>
              </a:cxn>
              <a:cxn ang="0">
                <a:pos x="9831" y="2129"/>
              </a:cxn>
              <a:cxn ang="0">
                <a:pos x="9648" y="3632"/>
              </a:cxn>
              <a:cxn ang="0">
                <a:pos x="9905" y="3046"/>
              </a:cxn>
              <a:cxn ang="0">
                <a:pos x="9587" y="2018"/>
              </a:cxn>
              <a:cxn ang="0">
                <a:pos x="9354" y="3963"/>
              </a:cxn>
              <a:cxn ang="0">
                <a:pos x="8107" y="3596"/>
              </a:cxn>
              <a:cxn ang="0">
                <a:pos x="8768" y="4109"/>
              </a:cxn>
              <a:cxn ang="0">
                <a:pos x="8658" y="3082"/>
              </a:cxn>
              <a:cxn ang="0">
                <a:pos x="8327" y="3522"/>
              </a:cxn>
              <a:cxn ang="0">
                <a:pos x="7410" y="5393"/>
              </a:cxn>
              <a:cxn ang="0">
                <a:pos x="7044" y="4513"/>
              </a:cxn>
              <a:cxn ang="0">
                <a:pos x="6713" y="5797"/>
              </a:cxn>
              <a:cxn ang="0">
                <a:pos x="6457" y="5613"/>
              </a:cxn>
              <a:cxn ang="0">
                <a:pos x="6053" y="5760"/>
              </a:cxn>
              <a:cxn ang="0">
                <a:pos x="5613" y="6750"/>
              </a:cxn>
              <a:cxn ang="0">
                <a:pos x="9354" y="918"/>
              </a:cxn>
              <a:cxn ang="0">
                <a:pos x="8841" y="2165"/>
              </a:cxn>
              <a:cxn ang="0">
                <a:pos x="7667" y="3412"/>
              </a:cxn>
              <a:cxn ang="0">
                <a:pos x="3852" y="6567"/>
              </a:cxn>
              <a:cxn ang="0">
                <a:pos x="2312" y="6457"/>
              </a:cxn>
              <a:cxn ang="0">
                <a:pos x="3082" y="6237"/>
              </a:cxn>
              <a:cxn ang="0">
                <a:pos x="3119" y="5760"/>
              </a:cxn>
              <a:cxn ang="0">
                <a:pos x="3449" y="5283"/>
              </a:cxn>
              <a:cxn ang="0">
                <a:pos x="3889" y="5136"/>
              </a:cxn>
              <a:cxn ang="0">
                <a:pos x="4256" y="4513"/>
              </a:cxn>
              <a:cxn ang="0">
                <a:pos x="4879" y="4623"/>
              </a:cxn>
              <a:cxn ang="0">
                <a:pos x="5063" y="3632"/>
              </a:cxn>
              <a:cxn ang="0">
                <a:pos x="5686" y="3926"/>
              </a:cxn>
              <a:cxn ang="0">
                <a:pos x="6237" y="3192"/>
              </a:cxn>
              <a:cxn ang="0">
                <a:pos x="7007" y="1725"/>
              </a:cxn>
              <a:cxn ang="0">
                <a:pos x="7630" y="2495"/>
              </a:cxn>
              <a:cxn ang="0">
                <a:pos x="7740" y="1101"/>
              </a:cxn>
              <a:cxn ang="0">
                <a:pos x="3485" y="7264"/>
              </a:cxn>
              <a:cxn ang="0">
                <a:pos x="4733" y="6457"/>
              </a:cxn>
              <a:cxn ang="0">
                <a:pos x="3889" y="7924"/>
              </a:cxn>
              <a:cxn ang="0">
                <a:pos x="3889" y="7227"/>
              </a:cxn>
              <a:cxn ang="0">
                <a:pos x="1945" y="6677"/>
              </a:cxn>
              <a:cxn ang="0">
                <a:pos x="3485" y="8401"/>
              </a:cxn>
              <a:cxn ang="0">
                <a:pos x="2825" y="8254"/>
              </a:cxn>
              <a:cxn ang="0">
                <a:pos x="8474" y="74"/>
              </a:cxn>
              <a:cxn ang="0">
                <a:pos x="2312" y="5283"/>
              </a:cxn>
              <a:cxn ang="0">
                <a:pos x="954" y="5760"/>
              </a:cxn>
              <a:cxn ang="0">
                <a:pos x="918" y="6860"/>
              </a:cxn>
              <a:cxn ang="0">
                <a:pos x="3412" y="9355"/>
              </a:cxn>
              <a:cxn ang="0">
                <a:pos x="4109" y="8328"/>
              </a:cxn>
              <a:cxn ang="0">
                <a:pos x="10308" y="3486"/>
              </a:cxn>
              <a:cxn ang="0">
                <a:pos x="10675" y="1248"/>
              </a:cxn>
              <a:cxn ang="0">
                <a:pos x="8988" y="1"/>
              </a:cxn>
              <a:cxn ang="0">
                <a:pos x="1651" y="9391"/>
              </a:cxn>
              <a:cxn ang="0">
                <a:pos x="2275" y="12766"/>
              </a:cxn>
              <a:cxn ang="0">
                <a:pos x="1835" y="12326"/>
              </a:cxn>
              <a:cxn ang="0">
                <a:pos x="1725" y="11922"/>
              </a:cxn>
              <a:cxn ang="0">
                <a:pos x="1174" y="12143"/>
              </a:cxn>
              <a:cxn ang="0">
                <a:pos x="808" y="12179"/>
              </a:cxn>
              <a:cxn ang="0">
                <a:pos x="1468" y="10859"/>
              </a:cxn>
              <a:cxn ang="0">
                <a:pos x="1651" y="10052"/>
              </a:cxn>
              <a:cxn ang="0">
                <a:pos x="1395" y="8915"/>
              </a:cxn>
              <a:cxn ang="0">
                <a:pos x="37" y="12253"/>
              </a:cxn>
              <a:cxn ang="0">
                <a:pos x="588" y="13243"/>
              </a:cxn>
              <a:cxn ang="0">
                <a:pos x="1688" y="13573"/>
              </a:cxn>
              <a:cxn ang="0">
                <a:pos x="2862" y="12693"/>
              </a:cxn>
              <a:cxn ang="0">
                <a:pos x="1871" y="8878"/>
              </a:cxn>
            </a:cxnLst>
            <a:rect l="T0" t="T1" r="T2" b="T3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Shape 481"/>
          <p:cNvSpPr>
            <a:spLocks/>
          </p:cNvSpPr>
          <p:nvPr/>
        </p:nvSpPr>
        <p:spPr bwMode="auto">
          <a:xfrm>
            <a:off x="8829675" y="4583113"/>
            <a:ext cx="390525" cy="290512"/>
          </a:xfrm>
          <a:custGeom>
            <a:avLst/>
            <a:gdLst>
              <a:gd name="T0" fmla="*/ 0 w 13793"/>
              <a:gd name="T1" fmla="*/ 0 h 10199"/>
              <a:gd name="T2" fmla="*/ 13793 w 13793"/>
              <a:gd name="T3" fmla="*/ 10199 h 10199"/>
            </a:gdLst>
            <a:ahLst/>
            <a:cxnLst>
              <a:cxn ang="0">
                <a:pos x="4842" y="2935"/>
              </a:cxn>
              <a:cxn ang="0">
                <a:pos x="5393" y="3119"/>
              </a:cxn>
              <a:cxn ang="0">
                <a:pos x="5833" y="4256"/>
              </a:cxn>
              <a:cxn ang="0">
                <a:pos x="5613" y="2642"/>
              </a:cxn>
              <a:cxn ang="0">
                <a:pos x="6750" y="4146"/>
              </a:cxn>
              <a:cxn ang="0">
                <a:pos x="6970" y="3045"/>
              </a:cxn>
              <a:cxn ang="0">
                <a:pos x="7777" y="4109"/>
              </a:cxn>
              <a:cxn ang="0">
                <a:pos x="8144" y="3742"/>
              </a:cxn>
              <a:cxn ang="0">
                <a:pos x="5943" y="2128"/>
              </a:cxn>
              <a:cxn ang="0">
                <a:pos x="12546" y="5209"/>
              </a:cxn>
              <a:cxn ang="0">
                <a:pos x="11482" y="4256"/>
              </a:cxn>
              <a:cxn ang="0">
                <a:pos x="11372" y="5320"/>
              </a:cxn>
              <a:cxn ang="0">
                <a:pos x="10785" y="5209"/>
              </a:cxn>
              <a:cxn ang="0">
                <a:pos x="10088" y="4366"/>
              </a:cxn>
              <a:cxn ang="0">
                <a:pos x="9721" y="5026"/>
              </a:cxn>
              <a:cxn ang="0">
                <a:pos x="11078" y="6200"/>
              </a:cxn>
              <a:cxn ang="0">
                <a:pos x="13793" y="5466"/>
              </a:cxn>
              <a:cxn ang="0">
                <a:pos x="12619" y="3962"/>
              </a:cxn>
              <a:cxn ang="0">
                <a:pos x="9171" y="844"/>
              </a:cxn>
              <a:cxn ang="0">
                <a:pos x="8804" y="4402"/>
              </a:cxn>
              <a:cxn ang="0">
                <a:pos x="8547" y="5099"/>
              </a:cxn>
              <a:cxn ang="0">
                <a:pos x="8584" y="6567"/>
              </a:cxn>
              <a:cxn ang="0">
                <a:pos x="8180" y="8107"/>
              </a:cxn>
              <a:cxn ang="0">
                <a:pos x="7080" y="4879"/>
              </a:cxn>
              <a:cxn ang="0">
                <a:pos x="6603" y="4623"/>
              </a:cxn>
              <a:cxn ang="0">
                <a:pos x="7300" y="8254"/>
              </a:cxn>
              <a:cxn ang="0">
                <a:pos x="5980" y="4733"/>
              </a:cxn>
              <a:cxn ang="0">
                <a:pos x="6420" y="7887"/>
              </a:cxn>
              <a:cxn ang="0">
                <a:pos x="5173" y="5209"/>
              </a:cxn>
              <a:cxn ang="0">
                <a:pos x="3192" y="3522"/>
              </a:cxn>
              <a:cxn ang="0">
                <a:pos x="0" y="4182"/>
              </a:cxn>
              <a:cxn ang="0">
                <a:pos x="881" y="4329"/>
              </a:cxn>
              <a:cxn ang="0">
                <a:pos x="1871" y="7447"/>
              </a:cxn>
              <a:cxn ang="0">
                <a:pos x="1321" y="4696"/>
              </a:cxn>
              <a:cxn ang="0">
                <a:pos x="1871" y="4109"/>
              </a:cxn>
              <a:cxn ang="0">
                <a:pos x="2935" y="6787"/>
              </a:cxn>
              <a:cxn ang="0">
                <a:pos x="3008" y="5943"/>
              </a:cxn>
              <a:cxn ang="0">
                <a:pos x="3228" y="4366"/>
              </a:cxn>
              <a:cxn ang="0">
                <a:pos x="4219" y="6053"/>
              </a:cxn>
              <a:cxn ang="0">
                <a:pos x="4329" y="4769"/>
              </a:cxn>
              <a:cxn ang="0">
                <a:pos x="5393" y="7704"/>
              </a:cxn>
              <a:cxn ang="0">
                <a:pos x="7924" y="8804"/>
              </a:cxn>
              <a:cxn ang="0">
                <a:pos x="9684" y="7117"/>
              </a:cxn>
              <a:cxn ang="0">
                <a:pos x="8951" y="2238"/>
              </a:cxn>
              <a:cxn ang="0">
                <a:pos x="9758" y="3082"/>
              </a:cxn>
              <a:cxn ang="0">
                <a:pos x="9171" y="1505"/>
              </a:cxn>
              <a:cxn ang="0">
                <a:pos x="10565" y="2972"/>
              </a:cxn>
              <a:cxn ang="0">
                <a:pos x="11078" y="2899"/>
              </a:cxn>
              <a:cxn ang="0">
                <a:pos x="11005" y="734"/>
              </a:cxn>
              <a:cxn ang="0">
                <a:pos x="12069" y="2899"/>
              </a:cxn>
              <a:cxn ang="0">
                <a:pos x="11665" y="441"/>
              </a:cxn>
              <a:cxn ang="0">
                <a:pos x="3999" y="7154"/>
              </a:cxn>
              <a:cxn ang="0">
                <a:pos x="3852" y="8951"/>
              </a:cxn>
              <a:cxn ang="0">
                <a:pos x="3045" y="7777"/>
              </a:cxn>
              <a:cxn ang="0">
                <a:pos x="2642" y="8768"/>
              </a:cxn>
              <a:cxn ang="0">
                <a:pos x="2275" y="8144"/>
              </a:cxn>
              <a:cxn ang="0">
                <a:pos x="1945" y="9685"/>
              </a:cxn>
              <a:cxn ang="0">
                <a:pos x="2275" y="10198"/>
              </a:cxn>
              <a:cxn ang="0">
                <a:pos x="3265" y="9868"/>
              </a:cxn>
              <a:cxn ang="0">
                <a:pos x="5173" y="8181"/>
              </a:cxn>
              <a:cxn ang="0">
                <a:pos x="4366" y="7374"/>
              </a:cxn>
            </a:cxnLst>
            <a:rect l="T0" t="T1" r="T2" b="T3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hape 482"/>
          <p:cNvSpPr>
            <a:spLocks/>
          </p:cNvSpPr>
          <p:nvPr/>
        </p:nvSpPr>
        <p:spPr bwMode="auto">
          <a:xfrm>
            <a:off x="8964613" y="1338263"/>
            <a:ext cx="179387" cy="374650"/>
          </a:xfrm>
          <a:custGeom>
            <a:avLst/>
            <a:gdLst>
              <a:gd name="T0" fmla="*/ 0 w 6347"/>
              <a:gd name="T1" fmla="*/ 0 h 13169"/>
              <a:gd name="T2" fmla="*/ 6347 w 6347"/>
              <a:gd name="T3" fmla="*/ 13169 h 13169"/>
            </a:gdLst>
            <a:ahLst/>
            <a:cxnLst>
              <a:cxn ang="0">
                <a:pos x="1578" y="917"/>
              </a:cxn>
              <a:cxn ang="0">
                <a:pos x="2018" y="2458"/>
              </a:cxn>
              <a:cxn ang="0">
                <a:pos x="1395" y="1467"/>
              </a:cxn>
              <a:cxn ang="0">
                <a:pos x="1615" y="2641"/>
              </a:cxn>
              <a:cxn ang="0">
                <a:pos x="955" y="1724"/>
              </a:cxn>
              <a:cxn ang="0">
                <a:pos x="3926" y="2861"/>
              </a:cxn>
              <a:cxn ang="0">
                <a:pos x="5687" y="3668"/>
              </a:cxn>
              <a:cxn ang="0">
                <a:pos x="5393" y="3888"/>
              </a:cxn>
              <a:cxn ang="0">
                <a:pos x="3046" y="3999"/>
              </a:cxn>
              <a:cxn ang="0">
                <a:pos x="2532" y="3668"/>
              </a:cxn>
              <a:cxn ang="0">
                <a:pos x="4073" y="4109"/>
              </a:cxn>
              <a:cxn ang="0">
                <a:pos x="4329" y="3705"/>
              </a:cxn>
              <a:cxn ang="0">
                <a:pos x="2862" y="3228"/>
              </a:cxn>
              <a:cxn ang="0">
                <a:pos x="1725" y="5723"/>
              </a:cxn>
              <a:cxn ang="0">
                <a:pos x="2165" y="5759"/>
              </a:cxn>
              <a:cxn ang="0">
                <a:pos x="3376" y="5979"/>
              </a:cxn>
              <a:cxn ang="0">
                <a:pos x="1322" y="6163"/>
              </a:cxn>
              <a:cxn ang="0">
                <a:pos x="661" y="5723"/>
              </a:cxn>
              <a:cxn ang="0">
                <a:pos x="3119" y="9244"/>
              </a:cxn>
              <a:cxn ang="0">
                <a:pos x="1065" y="6566"/>
              </a:cxn>
              <a:cxn ang="0">
                <a:pos x="1982" y="9391"/>
              </a:cxn>
              <a:cxn ang="0">
                <a:pos x="808" y="6566"/>
              </a:cxn>
              <a:cxn ang="0">
                <a:pos x="2605" y="10454"/>
              </a:cxn>
              <a:cxn ang="0">
                <a:pos x="1138" y="9758"/>
              </a:cxn>
              <a:cxn ang="0">
                <a:pos x="1688" y="10088"/>
              </a:cxn>
              <a:cxn ang="0">
                <a:pos x="1945" y="10491"/>
              </a:cxn>
              <a:cxn ang="0">
                <a:pos x="1688" y="10785"/>
              </a:cxn>
              <a:cxn ang="0">
                <a:pos x="2055" y="11151"/>
              </a:cxn>
              <a:cxn ang="0">
                <a:pos x="2459" y="11555"/>
              </a:cxn>
              <a:cxn ang="0">
                <a:pos x="3009" y="10821"/>
              </a:cxn>
              <a:cxn ang="0">
                <a:pos x="2532" y="12472"/>
              </a:cxn>
              <a:cxn ang="0">
                <a:pos x="1505" y="12362"/>
              </a:cxn>
              <a:cxn ang="0">
                <a:pos x="1138" y="10014"/>
              </a:cxn>
              <a:cxn ang="0">
                <a:pos x="294" y="220"/>
              </a:cxn>
              <a:cxn ang="0">
                <a:pos x="368" y="1321"/>
              </a:cxn>
              <a:cxn ang="0">
                <a:pos x="1505" y="3265"/>
              </a:cxn>
              <a:cxn ang="0">
                <a:pos x="1762" y="4806"/>
              </a:cxn>
              <a:cxn ang="0">
                <a:pos x="698" y="5282"/>
              </a:cxn>
              <a:cxn ang="0">
                <a:pos x="38" y="5943"/>
              </a:cxn>
              <a:cxn ang="0">
                <a:pos x="38" y="6456"/>
              </a:cxn>
              <a:cxn ang="0">
                <a:pos x="441" y="6530"/>
              </a:cxn>
              <a:cxn ang="0">
                <a:pos x="625" y="10785"/>
              </a:cxn>
              <a:cxn ang="0">
                <a:pos x="1065" y="12655"/>
              </a:cxn>
              <a:cxn ang="0">
                <a:pos x="1945" y="13132"/>
              </a:cxn>
              <a:cxn ang="0">
                <a:pos x="3009" y="12765"/>
              </a:cxn>
              <a:cxn ang="0">
                <a:pos x="3632" y="9647"/>
              </a:cxn>
              <a:cxn ang="0">
                <a:pos x="3779" y="6456"/>
              </a:cxn>
              <a:cxn ang="0">
                <a:pos x="3816" y="5502"/>
              </a:cxn>
              <a:cxn ang="0">
                <a:pos x="2092" y="4806"/>
              </a:cxn>
              <a:cxn ang="0">
                <a:pos x="2972" y="4402"/>
              </a:cxn>
              <a:cxn ang="0">
                <a:pos x="4953" y="4475"/>
              </a:cxn>
              <a:cxn ang="0">
                <a:pos x="5833" y="3888"/>
              </a:cxn>
              <a:cxn ang="0">
                <a:pos x="6200" y="4035"/>
              </a:cxn>
              <a:cxn ang="0">
                <a:pos x="6200" y="3522"/>
              </a:cxn>
              <a:cxn ang="0">
                <a:pos x="4256" y="2495"/>
              </a:cxn>
              <a:cxn ang="0">
                <a:pos x="2349" y="3081"/>
              </a:cxn>
              <a:cxn ang="0">
                <a:pos x="2495" y="2201"/>
              </a:cxn>
              <a:cxn ang="0">
                <a:pos x="1835" y="661"/>
              </a:cxn>
            </a:cxnLst>
            <a:rect l="T0" t="T1" r="T2" b="T3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Shape 483"/>
          <p:cNvSpPr>
            <a:spLocks/>
          </p:cNvSpPr>
          <p:nvPr/>
        </p:nvSpPr>
        <p:spPr bwMode="auto">
          <a:xfrm rot="19173880">
            <a:off x="7110413" y="4876800"/>
            <a:ext cx="279400" cy="358775"/>
          </a:xfrm>
          <a:custGeom>
            <a:avLst/>
            <a:gdLst>
              <a:gd name="T0" fmla="*/ 0 w 9868"/>
              <a:gd name="T1" fmla="*/ 0 h 12620"/>
              <a:gd name="T2" fmla="*/ 9868 w 9868"/>
              <a:gd name="T3" fmla="*/ 12620 h 12620"/>
            </a:gdLst>
            <a:ahLst/>
            <a:cxnLst>
              <a:cxn ang="0">
                <a:pos x="3962" y="2018"/>
              </a:cxn>
              <a:cxn ang="0">
                <a:pos x="3999" y="698"/>
              </a:cxn>
              <a:cxn ang="0">
                <a:pos x="1688" y="2202"/>
              </a:cxn>
              <a:cxn ang="0">
                <a:pos x="1248" y="954"/>
              </a:cxn>
              <a:cxn ang="0">
                <a:pos x="5136" y="3485"/>
              </a:cxn>
              <a:cxn ang="0">
                <a:pos x="441" y="3229"/>
              </a:cxn>
              <a:cxn ang="0">
                <a:pos x="1284" y="2752"/>
              </a:cxn>
              <a:cxn ang="0">
                <a:pos x="5246" y="4623"/>
              </a:cxn>
              <a:cxn ang="0">
                <a:pos x="4659" y="6310"/>
              </a:cxn>
              <a:cxn ang="0">
                <a:pos x="2605" y="6567"/>
              </a:cxn>
              <a:cxn ang="0">
                <a:pos x="2788" y="6200"/>
              </a:cxn>
              <a:cxn ang="0">
                <a:pos x="1724" y="6493"/>
              </a:cxn>
              <a:cxn ang="0">
                <a:pos x="2311" y="6163"/>
              </a:cxn>
              <a:cxn ang="0">
                <a:pos x="1981" y="6016"/>
              </a:cxn>
              <a:cxn ang="0">
                <a:pos x="697" y="6127"/>
              </a:cxn>
              <a:cxn ang="0">
                <a:pos x="1724" y="5870"/>
              </a:cxn>
              <a:cxn ang="0">
                <a:pos x="1945" y="5503"/>
              </a:cxn>
              <a:cxn ang="0">
                <a:pos x="734" y="5430"/>
              </a:cxn>
              <a:cxn ang="0">
                <a:pos x="1908" y="5099"/>
              </a:cxn>
              <a:cxn ang="0">
                <a:pos x="1614" y="4916"/>
              </a:cxn>
              <a:cxn ang="0">
                <a:pos x="844" y="4879"/>
              </a:cxn>
              <a:cxn ang="0">
                <a:pos x="2165" y="4439"/>
              </a:cxn>
              <a:cxn ang="0">
                <a:pos x="1761" y="4256"/>
              </a:cxn>
              <a:cxn ang="0">
                <a:pos x="1358" y="4146"/>
              </a:cxn>
              <a:cxn ang="0">
                <a:pos x="1028" y="147"/>
              </a:cxn>
              <a:cxn ang="0">
                <a:pos x="551" y="2385"/>
              </a:cxn>
              <a:cxn ang="0">
                <a:pos x="37" y="3009"/>
              </a:cxn>
              <a:cxn ang="0">
                <a:pos x="74" y="4439"/>
              </a:cxn>
              <a:cxn ang="0">
                <a:pos x="477" y="6567"/>
              </a:cxn>
              <a:cxn ang="0">
                <a:pos x="2678" y="7044"/>
              </a:cxn>
              <a:cxn ang="0">
                <a:pos x="2825" y="10455"/>
              </a:cxn>
              <a:cxn ang="0">
                <a:pos x="3779" y="12472"/>
              </a:cxn>
              <a:cxn ang="0">
                <a:pos x="5283" y="12216"/>
              </a:cxn>
              <a:cxn ang="0">
                <a:pos x="5613" y="10785"/>
              </a:cxn>
              <a:cxn ang="0">
                <a:pos x="5980" y="8071"/>
              </a:cxn>
              <a:cxn ang="0">
                <a:pos x="6530" y="7997"/>
              </a:cxn>
              <a:cxn ang="0">
                <a:pos x="6566" y="9428"/>
              </a:cxn>
              <a:cxn ang="0">
                <a:pos x="7447" y="10345"/>
              </a:cxn>
              <a:cxn ang="0">
                <a:pos x="9831" y="10051"/>
              </a:cxn>
              <a:cxn ang="0">
                <a:pos x="9538" y="9648"/>
              </a:cxn>
              <a:cxn ang="0">
                <a:pos x="7190" y="9648"/>
              </a:cxn>
              <a:cxn ang="0">
                <a:pos x="7153" y="8474"/>
              </a:cxn>
              <a:cxn ang="0">
                <a:pos x="6676" y="7410"/>
              </a:cxn>
              <a:cxn ang="0">
                <a:pos x="5649" y="7594"/>
              </a:cxn>
              <a:cxn ang="0">
                <a:pos x="4989" y="9795"/>
              </a:cxn>
              <a:cxn ang="0">
                <a:pos x="4952" y="11775"/>
              </a:cxn>
              <a:cxn ang="0">
                <a:pos x="4109" y="11996"/>
              </a:cxn>
              <a:cxn ang="0">
                <a:pos x="3302" y="10272"/>
              </a:cxn>
              <a:cxn ang="0">
                <a:pos x="3375" y="7044"/>
              </a:cxn>
              <a:cxn ang="0">
                <a:pos x="5099" y="6603"/>
              </a:cxn>
              <a:cxn ang="0">
                <a:pos x="5723" y="4806"/>
              </a:cxn>
              <a:cxn ang="0">
                <a:pos x="5466" y="2568"/>
              </a:cxn>
              <a:cxn ang="0">
                <a:pos x="4879" y="2238"/>
              </a:cxn>
              <a:cxn ang="0">
                <a:pos x="4439" y="258"/>
              </a:cxn>
              <a:cxn ang="0">
                <a:pos x="3632" y="514"/>
              </a:cxn>
              <a:cxn ang="0">
                <a:pos x="3669" y="2165"/>
              </a:cxn>
              <a:cxn ang="0">
                <a:pos x="1871" y="147"/>
              </a:cxn>
            </a:cxnLst>
            <a:rect l="T0" t="T1" r="T2" b="T3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Shape 484"/>
          <p:cNvSpPr>
            <a:spLocks/>
          </p:cNvSpPr>
          <p:nvPr/>
        </p:nvSpPr>
        <p:spPr bwMode="auto">
          <a:xfrm>
            <a:off x="7659688" y="4370388"/>
            <a:ext cx="377825" cy="427037"/>
          </a:xfrm>
          <a:custGeom>
            <a:avLst/>
            <a:gdLst>
              <a:gd name="T0" fmla="*/ 0 w 13316"/>
              <a:gd name="T1" fmla="*/ 0 h 15041"/>
              <a:gd name="T2" fmla="*/ 13316 w 13316"/>
              <a:gd name="T3" fmla="*/ 15041 h 15041"/>
            </a:gdLst>
            <a:ahLst/>
            <a:cxnLst>
              <a:cxn ang="0">
                <a:pos x="6713" y="881"/>
              </a:cxn>
              <a:cxn ang="0">
                <a:pos x="6970" y="2642"/>
              </a:cxn>
              <a:cxn ang="0">
                <a:pos x="7190" y="404"/>
              </a:cxn>
              <a:cxn ang="0">
                <a:pos x="8840" y="3816"/>
              </a:cxn>
              <a:cxn ang="0">
                <a:pos x="8033" y="4806"/>
              </a:cxn>
              <a:cxn ang="0">
                <a:pos x="9134" y="3963"/>
              </a:cxn>
              <a:cxn ang="0">
                <a:pos x="110" y="4073"/>
              </a:cxn>
              <a:cxn ang="0">
                <a:pos x="1394" y="5320"/>
              </a:cxn>
              <a:cxn ang="0">
                <a:pos x="1724" y="5026"/>
              </a:cxn>
              <a:cxn ang="0">
                <a:pos x="880" y="3889"/>
              </a:cxn>
              <a:cxn ang="0">
                <a:pos x="9684" y="5613"/>
              </a:cxn>
              <a:cxn ang="0">
                <a:pos x="2494" y="7227"/>
              </a:cxn>
              <a:cxn ang="0">
                <a:pos x="2605" y="8364"/>
              </a:cxn>
              <a:cxn ang="0">
                <a:pos x="3595" y="8804"/>
              </a:cxn>
              <a:cxn ang="0">
                <a:pos x="3558" y="7411"/>
              </a:cxn>
              <a:cxn ang="0">
                <a:pos x="3595" y="6860"/>
              </a:cxn>
              <a:cxn ang="0">
                <a:pos x="3412" y="10015"/>
              </a:cxn>
              <a:cxn ang="0">
                <a:pos x="1724" y="6714"/>
              </a:cxn>
              <a:cxn ang="0">
                <a:pos x="12582" y="11115"/>
              </a:cxn>
              <a:cxn ang="0">
                <a:pos x="9647" y="13646"/>
              </a:cxn>
              <a:cxn ang="0">
                <a:pos x="6419" y="14013"/>
              </a:cxn>
              <a:cxn ang="0">
                <a:pos x="6640" y="12839"/>
              </a:cxn>
              <a:cxn ang="0">
                <a:pos x="7116" y="14453"/>
              </a:cxn>
              <a:cxn ang="0">
                <a:pos x="7373" y="13830"/>
              </a:cxn>
              <a:cxn ang="0">
                <a:pos x="12399" y="8841"/>
              </a:cxn>
              <a:cxn ang="0">
                <a:pos x="12288" y="11079"/>
              </a:cxn>
              <a:cxn ang="0">
                <a:pos x="11702" y="11666"/>
              </a:cxn>
              <a:cxn ang="0">
                <a:pos x="11298" y="11886"/>
              </a:cxn>
              <a:cxn ang="0">
                <a:pos x="11371" y="12729"/>
              </a:cxn>
              <a:cxn ang="0">
                <a:pos x="10858" y="12766"/>
              </a:cxn>
              <a:cxn ang="0">
                <a:pos x="10785" y="13280"/>
              </a:cxn>
              <a:cxn ang="0">
                <a:pos x="9391" y="12693"/>
              </a:cxn>
              <a:cxn ang="0">
                <a:pos x="9207" y="13756"/>
              </a:cxn>
              <a:cxn ang="0">
                <a:pos x="8364" y="13206"/>
              </a:cxn>
              <a:cxn ang="0">
                <a:pos x="7923" y="13536"/>
              </a:cxn>
              <a:cxn ang="0">
                <a:pos x="7667" y="14380"/>
              </a:cxn>
              <a:cxn ang="0">
                <a:pos x="6860" y="12766"/>
              </a:cxn>
              <a:cxn ang="0">
                <a:pos x="5796" y="13610"/>
              </a:cxn>
              <a:cxn ang="0">
                <a:pos x="5209" y="12949"/>
              </a:cxn>
              <a:cxn ang="0">
                <a:pos x="5502" y="11629"/>
              </a:cxn>
              <a:cxn ang="0">
                <a:pos x="5246" y="10859"/>
              </a:cxn>
              <a:cxn ang="0">
                <a:pos x="4292" y="11482"/>
              </a:cxn>
              <a:cxn ang="0">
                <a:pos x="4659" y="10162"/>
              </a:cxn>
              <a:cxn ang="0">
                <a:pos x="3742" y="10235"/>
              </a:cxn>
              <a:cxn ang="0">
                <a:pos x="6713" y="11556"/>
              </a:cxn>
              <a:cxn ang="0">
                <a:pos x="8987" y="12179"/>
              </a:cxn>
              <a:cxn ang="0">
                <a:pos x="10491" y="10565"/>
              </a:cxn>
              <a:cxn ang="0">
                <a:pos x="9354" y="6494"/>
              </a:cxn>
              <a:cxn ang="0">
                <a:pos x="8180" y="2385"/>
              </a:cxn>
              <a:cxn ang="0">
                <a:pos x="6419" y="3926"/>
              </a:cxn>
              <a:cxn ang="0">
                <a:pos x="10124" y="9538"/>
              </a:cxn>
              <a:cxn ang="0">
                <a:pos x="9281" y="11556"/>
              </a:cxn>
              <a:cxn ang="0">
                <a:pos x="7153" y="11372"/>
              </a:cxn>
              <a:cxn ang="0">
                <a:pos x="3412" y="5540"/>
              </a:cxn>
              <a:cxn ang="0">
                <a:pos x="2274" y="5907"/>
              </a:cxn>
              <a:cxn ang="0">
                <a:pos x="1101" y="7814"/>
              </a:cxn>
              <a:cxn ang="0">
                <a:pos x="5026" y="13573"/>
              </a:cxn>
              <a:cxn ang="0">
                <a:pos x="6933" y="14967"/>
              </a:cxn>
              <a:cxn ang="0">
                <a:pos x="11995" y="13170"/>
              </a:cxn>
              <a:cxn ang="0">
                <a:pos x="13279" y="10198"/>
              </a:cxn>
              <a:cxn ang="0">
                <a:pos x="8657" y="2165"/>
              </a:cxn>
            </a:cxnLst>
            <a:rect l="T0" t="T1" r="T2" b="T3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Shape 485"/>
          <p:cNvSpPr>
            <a:spLocks/>
          </p:cNvSpPr>
          <p:nvPr/>
        </p:nvSpPr>
        <p:spPr bwMode="auto">
          <a:xfrm>
            <a:off x="8797925" y="3078163"/>
            <a:ext cx="385763" cy="258762"/>
          </a:xfrm>
          <a:custGeom>
            <a:avLst/>
            <a:gdLst>
              <a:gd name="T0" fmla="*/ 0 w 13610"/>
              <a:gd name="T1" fmla="*/ 0 h 9098"/>
              <a:gd name="T2" fmla="*/ 13610 w 13610"/>
              <a:gd name="T3" fmla="*/ 9098 h 9098"/>
            </a:gdLst>
            <a:ahLst/>
            <a:cxnLst>
              <a:cxn ang="0">
                <a:pos x="4256" y="440"/>
              </a:cxn>
              <a:cxn ang="0">
                <a:pos x="3522" y="1688"/>
              </a:cxn>
              <a:cxn ang="0">
                <a:pos x="3118" y="3081"/>
              </a:cxn>
              <a:cxn ang="0">
                <a:pos x="2935" y="4072"/>
              </a:cxn>
              <a:cxn ang="0">
                <a:pos x="2605" y="4622"/>
              </a:cxn>
              <a:cxn ang="0">
                <a:pos x="1835" y="4732"/>
              </a:cxn>
              <a:cxn ang="0">
                <a:pos x="881" y="4732"/>
              </a:cxn>
              <a:cxn ang="0">
                <a:pos x="404" y="4732"/>
              </a:cxn>
              <a:cxn ang="0">
                <a:pos x="37" y="4952"/>
              </a:cxn>
              <a:cxn ang="0">
                <a:pos x="37" y="5209"/>
              </a:cxn>
              <a:cxn ang="0">
                <a:pos x="221" y="5246"/>
              </a:cxn>
              <a:cxn ang="0">
                <a:pos x="697" y="5356"/>
              </a:cxn>
              <a:cxn ang="0">
                <a:pos x="918" y="5282"/>
              </a:cxn>
              <a:cxn ang="0">
                <a:pos x="1248" y="5136"/>
              </a:cxn>
              <a:cxn ang="0">
                <a:pos x="1981" y="5282"/>
              </a:cxn>
              <a:cxn ang="0">
                <a:pos x="2605" y="5209"/>
              </a:cxn>
              <a:cxn ang="0">
                <a:pos x="3082" y="4879"/>
              </a:cxn>
              <a:cxn ang="0">
                <a:pos x="3449" y="4182"/>
              </a:cxn>
              <a:cxn ang="0">
                <a:pos x="3632" y="3118"/>
              </a:cxn>
              <a:cxn ang="0">
                <a:pos x="4035" y="1834"/>
              </a:cxn>
              <a:cxn ang="0">
                <a:pos x="4659" y="844"/>
              </a:cxn>
              <a:cxn ang="0">
                <a:pos x="6126" y="6860"/>
              </a:cxn>
              <a:cxn ang="0">
                <a:pos x="6713" y="9061"/>
              </a:cxn>
              <a:cxn ang="0">
                <a:pos x="7153" y="8987"/>
              </a:cxn>
              <a:cxn ang="0">
                <a:pos x="7667" y="8364"/>
              </a:cxn>
              <a:cxn ang="0">
                <a:pos x="8181" y="6823"/>
              </a:cxn>
              <a:cxn ang="0">
                <a:pos x="9318" y="4952"/>
              </a:cxn>
              <a:cxn ang="0">
                <a:pos x="9464" y="5209"/>
              </a:cxn>
              <a:cxn ang="0">
                <a:pos x="12069" y="5136"/>
              </a:cxn>
              <a:cxn ang="0">
                <a:pos x="12582" y="5429"/>
              </a:cxn>
              <a:cxn ang="0">
                <a:pos x="13059" y="5429"/>
              </a:cxn>
              <a:cxn ang="0">
                <a:pos x="13426" y="5062"/>
              </a:cxn>
              <a:cxn ang="0">
                <a:pos x="13609" y="4659"/>
              </a:cxn>
              <a:cxn ang="0">
                <a:pos x="13426" y="4292"/>
              </a:cxn>
              <a:cxn ang="0">
                <a:pos x="12949" y="4072"/>
              </a:cxn>
              <a:cxn ang="0">
                <a:pos x="12436" y="4182"/>
              </a:cxn>
              <a:cxn ang="0">
                <a:pos x="12142" y="4512"/>
              </a:cxn>
              <a:cxn ang="0">
                <a:pos x="9611" y="3852"/>
              </a:cxn>
              <a:cxn ang="0">
                <a:pos x="9208" y="2971"/>
              </a:cxn>
              <a:cxn ang="0">
                <a:pos x="8841" y="2971"/>
              </a:cxn>
              <a:cxn ang="0">
                <a:pos x="7850" y="6016"/>
              </a:cxn>
              <a:cxn ang="0">
                <a:pos x="7153" y="8217"/>
              </a:cxn>
              <a:cxn ang="0">
                <a:pos x="6090" y="4292"/>
              </a:cxn>
              <a:cxn ang="0">
                <a:pos x="4953" y="74"/>
              </a:cxn>
            </a:cxnLst>
            <a:rect l="T0" t="T1" r="T2" b="T3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Shape 486"/>
          <p:cNvSpPr>
            <a:spLocks/>
          </p:cNvSpPr>
          <p:nvPr/>
        </p:nvSpPr>
        <p:spPr bwMode="auto">
          <a:xfrm>
            <a:off x="7781925" y="4884738"/>
            <a:ext cx="174625" cy="187325"/>
          </a:xfrm>
          <a:custGeom>
            <a:avLst/>
            <a:gdLst>
              <a:gd name="T0" fmla="*/ 0 w 6164"/>
              <a:gd name="T1" fmla="*/ 0 h 6604"/>
              <a:gd name="T2" fmla="*/ 6164 w 6164"/>
              <a:gd name="T3" fmla="*/ 6604 h 6604"/>
            </a:gdLst>
            <a:ahLst/>
            <a:cxnLst>
              <a:cxn ang="0">
                <a:pos x="3889" y="74"/>
              </a:cxn>
              <a:cxn ang="0">
                <a:pos x="3229" y="807"/>
              </a:cxn>
              <a:cxn ang="0">
                <a:pos x="2201" y="1578"/>
              </a:cxn>
              <a:cxn ang="0">
                <a:pos x="808" y="1211"/>
              </a:cxn>
              <a:cxn ang="0">
                <a:pos x="441" y="1248"/>
              </a:cxn>
              <a:cxn ang="0">
                <a:pos x="477" y="1468"/>
              </a:cxn>
              <a:cxn ang="0">
                <a:pos x="771" y="1651"/>
              </a:cxn>
              <a:cxn ang="0">
                <a:pos x="2055" y="2018"/>
              </a:cxn>
              <a:cxn ang="0">
                <a:pos x="2165" y="2238"/>
              </a:cxn>
              <a:cxn ang="0">
                <a:pos x="2385" y="2238"/>
              </a:cxn>
              <a:cxn ang="0">
                <a:pos x="2752" y="2091"/>
              </a:cxn>
              <a:cxn ang="0">
                <a:pos x="2788" y="1908"/>
              </a:cxn>
              <a:cxn ang="0">
                <a:pos x="3815" y="771"/>
              </a:cxn>
              <a:cxn ang="0">
                <a:pos x="3889" y="2421"/>
              </a:cxn>
              <a:cxn ang="0">
                <a:pos x="4109" y="2825"/>
              </a:cxn>
              <a:cxn ang="0">
                <a:pos x="4732" y="3155"/>
              </a:cxn>
              <a:cxn ang="0">
                <a:pos x="5246" y="3412"/>
              </a:cxn>
              <a:cxn ang="0">
                <a:pos x="4292" y="3925"/>
              </a:cxn>
              <a:cxn ang="0">
                <a:pos x="4072" y="4072"/>
              </a:cxn>
              <a:cxn ang="0">
                <a:pos x="3852" y="5283"/>
              </a:cxn>
              <a:cxn ang="0">
                <a:pos x="3559" y="5723"/>
              </a:cxn>
              <a:cxn ang="0">
                <a:pos x="2568" y="4659"/>
              </a:cxn>
              <a:cxn ang="0">
                <a:pos x="2385" y="4622"/>
              </a:cxn>
              <a:cxn ang="0">
                <a:pos x="1468" y="4842"/>
              </a:cxn>
              <a:cxn ang="0">
                <a:pos x="1138" y="4329"/>
              </a:cxn>
              <a:cxn ang="0">
                <a:pos x="1688" y="3595"/>
              </a:cxn>
              <a:cxn ang="0">
                <a:pos x="1798" y="3448"/>
              </a:cxn>
              <a:cxn ang="0">
                <a:pos x="1725" y="3265"/>
              </a:cxn>
              <a:cxn ang="0">
                <a:pos x="1211" y="2458"/>
              </a:cxn>
              <a:cxn ang="0">
                <a:pos x="367" y="1431"/>
              </a:cxn>
              <a:cxn ang="0">
                <a:pos x="111" y="1504"/>
              </a:cxn>
              <a:cxn ang="0">
                <a:pos x="331" y="1945"/>
              </a:cxn>
              <a:cxn ang="0">
                <a:pos x="954" y="2825"/>
              </a:cxn>
              <a:cxn ang="0">
                <a:pos x="1284" y="3522"/>
              </a:cxn>
              <a:cxn ang="0">
                <a:pos x="587" y="4219"/>
              </a:cxn>
              <a:cxn ang="0">
                <a:pos x="1" y="5172"/>
              </a:cxn>
              <a:cxn ang="0">
                <a:pos x="184" y="5393"/>
              </a:cxn>
              <a:cxn ang="0">
                <a:pos x="1835" y="5246"/>
              </a:cxn>
              <a:cxn ang="0">
                <a:pos x="2788" y="5576"/>
              </a:cxn>
              <a:cxn ang="0">
                <a:pos x="3632" y="6493"/>
              </a:cxn>
              <a:cxn ang="0">
                <a:pos x="4036" y="6530"/>
              </a:cxn>
              <a:cxn ang="0">
                <a:pos x="4366" y="6530"/>
              </a:cxn>
              <a:cxn ang="0">
                <a:pos x="4402" y="6310"/>
              </a:cxn>
              <a:cxn ang="0">
                <a:pos x="4292" y="6053"/>
              </a:cxn>
              <a:cxn ang="0">
                <a:pos x="4256" y="4769"/>
              </a:cxn>
              <a:cxn ang="0">
                <a:pos x="4476" y="4365"/>
              </a:cxn>
              <a:cxn ang="0">
                <a:pos x="4622" y="4219"/>
              </a:cxn>
              <a:cxn ang="0">
                <a:pos x="5686" y="3595"/>
              </a:cxn>
              <a:cxn ang="0">
                <a:pos x="6090" y="3448"/>
              </a:cxn>
              <a:cxn ang="0">
                <a:pos x="6163" y="3228"/>
              </a:cxn>
              <a:cxn ang="0">
                <a:pos x="5980" y="3008"/>
              </a:cxn>
              <a:cxn ang="0">
                <a:pos x="4769" y="2678"/>
              </a:cxn>
              <a:cxn ang="0">
                <a:pos x="4329" y="2018"/>
              </a:cxn>
              <a:cxn ang="0">
                <a:pos x="4219" y="551"/>
              </a:cxn>
              <a:cxn ang="0">
                <a:pos x="4256" y="110"/>
              </a:cxn>
            </a:cxnLst>
            <a:rect l="T0" t="T1" r="T2" b="T3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Shape 487"/>
          <p:cNvSpPr>
            <a:spLocks/>
          </p:cNvSpPr>
          <p:nvPr/>
        </p:nvSpPr>
        <p:spPr bwMode="auto">
          <a:xfrm>
            <a:off x="347663" y="608013"/>
            <a:ext cx="209550" cy="458787"/>
          </a:xfrm>
          <a:custGeom>
            <a:avLst/>
            <a:gdLst>
              <a:gd name="T0" fmla="*/ 0 w 7411"/>
              <a:gd name="T1" fmla="*/ 0 h 16178"/>
              <a:gd name="T2" fmla="*/ 7411 w 7411"/>
              <a:gd name="T3" fmla="*/ 16178 h 16178"/>
            </a:gdLst>
            <a:ahLst/>
            <a:cxnLst>
              <a:cxn ang="0">
                <a:pos x="3119" y="5283"/>
              </a:cxn>
              <a:cxn ang="0">
                <a:pos x="3449" y="5870"/>
              </a:cxn>
              <a:cxn ang="0">
                <a:pos x="3522" y="808"/>
              </a:cxn>
              <a:cxn ang="0">
                <a:pos x="1578" y="294"/>
              </a:cxn>
              <a:cxn ang="0">
                <a:pos x="1872" y="6420"/>
              </a:cxn>
              <a:cxn ang="0">
                <a:pos x="2165" y="5943"/>
              </a:cxn>
              <a:cxn ang="0">
                <a:pos x="1725" y="1"/>
              </a:cxn>
              <a:cxn ang="0">
                <a:pos x="4733" y="3522"/>
              </a:cxn>
              <a:cxn ang="0">
                <a:pos x="5026" y="6713"/>
              </a:cxn>
              <a:cxn ang="0">
                <a:pos x="5136" y="1138"/>
              </a:cxn>
              <a:cxn ang="0">
                <a:pos x="6200" y="3008"/>
              </a:cxn>
              <a:cxn ang="0">
                <a:pos x="6163" y="8034"/>
              </a:cxn>
              <a:cxn ang="0">
                <a:pos x="6530" y="3962"/>
              </a:cxn>
              <a:cxn ang="0">
                <a:pos x="2862" y="8291"/>
              </a:cxn>
              <a:cxn ang="0">
                <a:pos x="3192" y="7924"/>
              </a:cxn>
              <a:cxn ang="0">
                <a:pos x="4072" y="9684"/>
              </a:cxn>
              <a:cxn ang="0">
                <a:pos x="4806" y="9941"/>
              </a:cxn>
              <a:cxn ang="0">
                <a:pos x="5503" y="10675"/>
              </a:cxn>
              <a:cxn ang="0">
                <a:pos x="5907" y="10308"/>
              </a:cxn>
              <a:cxn ang="0">
                <a:pos x="5136" y="8621"/>
              </a:cxn>
              <a:cxn ang="0">
                <a:pos x="6603" y="9941"/>
              </a:cxn>
              <a:cxn ang="0">
                <a:pos x="6934" y="11995"/>
              </a:cxn>
              <a:cxn ang="0">
                <a:pos x="5907" y="14270"/>
              </a:cxn>
              <a:cxn ang="0">
                <a:pos x="4916" y="14636"/>
              </a:cxn>
              <a:cxn ang="0">
                <a:pos x="4586" y="14160"/>
              </a:cxn>
              <a:cxn ang="0">
                <a:pos x="4329" y="15260"/>
              </a:cxn>
              <a:cxn ang="0">
                <a:pos x="4109" y="14673"/>
              </a:cxn>
              <a:cxn ang="0">
                <a:pos x="3779" y="14563"/>
              </a:cxn>
              <a:cxn ang="0">
                <a:pos x="2935" y="15187"/>
              </a:cxn>
              <a:cxn ang="0">
                <a:pos x="3412" y="14343"/>
              </a:cxn>
              <a:cxn ang="0">
                <a:pos x="2752" y="14673"/>
              </a:cxn>
              <a:cxn ang="0">
                <a:pos x="1872" y="14967"/>
              </a:cxn>
              <a:cxn ang="0">
                <a:pos x="2642" y="13609"/>
              </a:cxn>
              <a:cxn ang="0">
                <a:pos x="1138" y="14636"/>
              </a:cxn>
              <a:cxn ang="0">
                <a:pos x="2202" y="12912"/>
              </a:cxn>
              <a:cxn ang="0">
                <a:pos x="698" y="13719"/>
              </a:cxn>
              <a:cxn ang="0">
                <a:pos x="1835" y="12179"/>
              </a:cxn>
              <a:cxn ang="0">
                <a:pos x="624" y="13353"/>
              </a:cxn>
              <a:cxn ang="0">
                <a:pos x="1505" y="11775"/>
              </a:cxn>
              <a:cxn ang="0">
                <a:pos x="1028" y="11775"/>
              </a:cxn>
              <a:cxn ang="0">
                <a:pos x="991" y="11445"/>
              </a:cxn>
              <a:cxn ang="0">
                <a:pos x="1505" y="10785"/>
              </a:cxn>
              <a:cxn ang="0">
                <a:pos x="954" y="11005"/>
              </a:cxn>
              <a:cxn ang="0">
                <a:pos x="1395" y="10418"/>
              </a:cxn>
              <a:cxn ang="0">
                <a:pos x="3229" y="9721"/>
              </a:cxn>
              <a:cxn ang="0">
                <a:pos x="4146" y="8657"/>
              </a:cxn>
              <a:cxn ang="0">
                <a:pos x="2422" y="7997"/>
              </a:cxn>
              <a:cxn ang="0">
                <a:pos x="1835" y="7850"/>
              </a:cxn>
              <a:cxn ang="0">
                <a:pos x="1872" y="9208"/>
              </a:cxn>
              <a:cxn ang="0">
                <a:pos x="1468" y="9905"/>
              </a:cxn>
              <a:cxn ang="0">
                <a:pos x="221" y="10932"/>
              </a:cxn>
              <a:cxn ang="0">
                <a:pos x="258" y="13903"/>
              </a:cxn>
              <a:cxn ang="0">
                <a:pos x="2165" y="16030"/>
              </a:cxn>
              <a:cxn ang="0">
                <a:pos x="4696" y="15700"/>
              </a:cxn>
              <a:cxn ang="0">
                <a:pos x="6714" y="14160"/>
              </a:cxn>
              <a:cxn ang="0">
                <a:pos x="7410" y="11885"/>
              </a:cxn>
              <a:cxn ang="0">
                <a:pos x="6860" y="9538"/>
              </a:cxn>
              <a:cxn ang="0">
                <a:pos x="5100" y="8180"/>
              </a:cxn>
              <a:cxn ang="0">
                <a:pos x="3632" y="8547"/>
              </a:cxn>
              <a:cxn ang="0">
                <a:pos x="2825" y="9538"/>
              </a:cxn>
              <a:cxn ang="0">
                <a:pos x="2532" y="8841"/>
              </a:cxn>
              <a:cxn ang="0">
                <a:pos x="3816" y="7814"/>
              </a:cxn>
              <a:cxn ang="0">
                <a:pos x="3412" y="7484"/>
              </a:cxn>
            </a:cxnLst>
            <a:rect l="T0" t="T1" r="T2" b="T3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Shape 488"/>
          <p:cNvSpPr>
            <a:spLocks/>
          </p:cNvSpPr>
          <p:nvPr/>
        </p:nvSpPr>
        <p:spPr bwMode="auto">
          <a:xfrm>
            <a:off x="644525" y="355600"/>
            <a:ext cx="414338" cy="508000"/>
          </a:xfrm>
          <a:custGeom>
            <a:avLst/>
            <a:gdLst>
              <a:gd name="T0" fmla="*/ 0 w 14601"/>
              <a:gd name="T1" fmla="*/ 0 h 17901"/>
              <a:gd name="T2" fmla="*/ 14601 w 14601"/>
              <a:gd name="T3" fmla="*/ 17901 h 17901"/>
            </a:gdLst>
            <a:ahLst/>
            <a:cxnLst>
              <a:cxn ang="0">
                <a:pos x="6897" y="3448"/>
              </a:cxn>
              <a:cxn ang="0">
                <a:pos x="6237" y="5062"/>
              </a:cxn>
              <a:cxn ang="0">
                <a:pos x="5797" y="3705"/>
              </a:cxn>
              <a:cxn ang="0">
                <a:pos x="7741" y="4182"/>
              </a:cxn>
              <a:cxn ang="0">
                <a:pos x="3706" y="4145"/>
              </a:cxn>
              <a:cxn ang="0">
                <a:pos x="2972" y="5466"/>
              </a:cxn>
              <a:cxn ang="0">
                <a:pos x="1101" y="5649"/>
              </a:cxn>
              <a:cxn ang="0">
                <a:pos x="11556" y="8254"/>
              </a:cxn>
              <a:cxn ang="0">
                <a:pos x="11152" y="8804"/>
              </a:cxn>
              <a:cxn ang="0">
                <a:pos x="10015" y="5246"/>
              </a:cxn>
              <a:cxn ang="0">
                <a:pos x="10382" y="6053"/>
              </a:cxn>
              <a:cxn ang="0">
                <a:pos x="11336" y="6933"/>
              </a:cxn>
              <a:cxn ang="0">
                <a:pos x="9832" y="7447"/>
              </a:cxn>
              <a:cxn ang="0">
                <a:pos x="9648" y="8437"/>
              </a:cxn>
              <a:cxn ang="0">
                <a:pos x="8474" y="7777"/>
              </a:cxn>
              <a:cxn ang="0">
                <a:pos x="7374" y="7227"/>
              </a:cxn>
              <a:cxn ang="0">
                <a:pos x="6750" y="6456"/>
              </a:cxn>
              <a:cxn ang="0">
                <a:pos x="10565" y="10161"/>
              </a:cxn>
              <a:cxn ang="0">
                <a:pos x="2422" y="9134"/>
              </a:cxn>
              <a:cxn ang="0">
                <a:pos x="6897" y="8620"/>
              </a:cxn>
              <a:cxn ang="0">
                <a:pos x="7080" y="9684"/>
              </a:cxn>
              <a:cxn ang="0">
                <a:pos x="5577" y="10088"/>
              </a:cxn>
              <a:cxn ang="0">
                <a:pos x="8621" y="10088"/>
              </a:cxn>
              <a:cxn ang="0">
                <a:pos x="8658" y="10271"/>
              </a:cxn>
              <a:cxn ang="0">
                <a:pos x="8291" y="12289"/>
              </a:cxn>
              <a:cxn ang="0">
                <a:pos x="9061" y="4072"/>
              </a:cxn>
              <a:cxn ang="0">
                <a:pos x="8108" y="5356"/>
              </a:cxn>
              <a:cxn ang="0">
                <a:pos x="7447" y="6823"/>
              </a:cxn>
              <a:cxn ang="0">
                <a:pos x="6640" y="8070"/>
              </a:cxn>
              <a:cxn ang="0">
                <a:pos x="9355" y="9501"/>
              </a:cxn>
              <a:cxn ang="0">
                <a:pos x="7851" y="8877"/>
              </a:cxn>
              <a:cxn ang="0">
                <a:pos x="4549" y="8987"/>
              </a:cxn>
              <a:cxn ang="0">
                <a:pos x="6310" y="10968"/>
              </a:cxn>
              <a:cxn ang="0">
                <a:pos x="6494" y="12582"/>
              </a:cxn>
              <a:cxn ang="0">
                <a:pos x="6017" y="12582"/>
              </a:cxn>
              <a:cxn ang="0">
                <a:pos x="4953" y="12876"/>
              </a:cxn>
              <a:cxn ang="0">
                <a:pos x="3669" y="11555"/>
              </a:cxn>
              <a:cxn ang="0">
                <a:pos x="2312" y="11738"/>
              </a:cxn>
              <a:cxn ang="0">
                <a:pos x="2605" y="8841"/>
              </a:cxn>
              <a:cxn ang="0">
                <a:pos x="1248" y="5906"/>
              </a:cxn>
              <a:cxn ang="0">
                <a:pos x="2642" y="7080"/>
              </a:cxn>
              <a:cxn ang="0">
                <a:pos x="5246" y="4916"/>
              </a:cxn>
              <a:cxn ang="0">
                <a:pos x="4696" y="2861"/>
              </a:cxn>
              <a:cxn ang="0">
                <a:pos x="5356" y="16580"/>
              </a:cxn>
              <a:cxn ang="0">
                <a:pos x="5026" y="16580"/>
              </a:cxn>
              <a:cxn ang="0">
                <a:pos x="8915" y="771"/>
              </a:cxn>
              <a:cxn ang="0">
                <a:pos x="2715" y="3045"/>
              </a:cxn>
              <a:cxn ang="0">
                <a:pos x="698" y="10638"/>
              </a:cxn>
              <a:cxn ang="0">
                <a:pos x="8621" y="12802"/>
              </a:cxn>
              <a:cxn ang="0">
                <a:pos x="11739" y="5172"/>
              </a:cxn>
              <a:cxn ang="0">
                <a:pos x="9501" y="1394"/>
              </a:cxn>
              <a:cxn ang="0">
                <a:pos x="14013" y="6713"/>
              </a:cxn>
              <a:cxn ang="0">
                <a:pos x="9391" y="14966"/>
              </a:cxn>
              <a:cxn ang="0">
                <a:pos x="3669" y="14123"/>
              </a:cxn>
              <a:cxn ang="0">
                <a:pos x="3376" y="14746"/>
              </a:cxn>
              <a:cxn ang="0">
                <a:pos x="1982" y="17571"/>
              </a:cxn>
              <a:cxn ang="0">
                <a:pos x="7667" y="17167"/>
              </a:cxn>
              <a:cxn ang="0">
                <a:pos x="9428" y="15480"/>
              </a:cxn>
              <a:cxn ang="0">
                <a:pos x="14600" y="7703"/>
              </a:cxn>
              <a:cxn ang="0">
                <a:pos x="10308" y="441"/>
              </a:cxn>
            </a:cxnLst>
            <a:rect l="T0" t="T1" r="T2" b="T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Shape 489"/>
          <p:cNvSpPr>
            <a:spLocks/>
          </p:cNvSpPr>
          <p:nvPr/>
        </p:nvSpPr>
        <p:spPr bwMode="auto">
          <a:xfrm>
            <a:off x="8318500" y="-30163"/>
            <a:ext cx="457200" cy="425451"/>
          </a:xfrm>
          <a:custGeom>
            <a:avLst/>
            <a:gdLst>
              <a:gd name="T0" fmla="*/ 0 w 16105"/>
              <a:gd name="T1" fmla="*/ 0 h 15004"/>
              <a:gd name="T2" fmla="*/ 16105 w 16105"/>
              <a:gd name="T3" fmla="*/ 15004 h 15004"/>
            </a:gdLst>
            <a:ahLst/>
            <a:cxnLst>
              <a:cxn ang="0">
                <a:pos x="13170" y="2825"/>
              </a:cxn>
              <a:cxn ang="0">
                <a:pos x="9245" y="3412"/>
              </a:cxn>
              <a:cxn ang="0">
                <a:pos x="14454" y="477"/>
              </a:cxn>
              <a:cxn ang="0">
                <a:pos x="14270" y="3779"/>
              </a:cxn>
              <a:cxn ang="0">
                <a:pos x="14600" y="2238"/>
              </a:cxn>
              <a:cxn ang="0">
                <a:pos x="12216" y="917"/>
              </a:cxn>
              <a:cxn ang="0">
                <a:pos x="13426" y="4145"/>
              </a:cxn>
              <a:cxn ang="0">
                <a:pos x="15517" y="734"/>
              </a:cxn>
              <a:cxn ang="0">
                <a:pos x="7044" y="3742"/>
              </a:cxn>
              <a:cxn ang="0">
                <a:pos x="6750" y="4769"/>
              </a:cxn>
              <a:cxn ang="0">
                <a:pos x="5980" y="3558"/>
              </a:cxn>
              <a:cxn ang="0">
                <a:pos x="6750" y="5539"/>
              </a:cxn>
              <a:cxn ang="0">
                <a:pos x="7227" y="3448"/>
              </a:cxn>
              <a:cxn ang="0">
                <a:pos x="11556" y="6310"/>
              </a:cxn>
              <a:cxn ang="0">
                <a:pos x="10932" y="7373"/>
              </a:cxn>
              <a:cxn ang="0">
                <a:pos x="12253" y="7777"/>
              </a:cxn>
              <a:cxn ang="0">
                <a:pos x="11592" y="8547"/>
              </a:cxn>
              <a:cxn ang="0">
                <a:pos x="8841" y="8584"/>
              </a:cxn>
              <a:cxn ang="0">
                <a:pos x="9208" y="7447"/>
              </a:cxn>
              <a:cxn ang="0">
                <a:pos x="8951" y="5943"/>
              </a:cxn>
              <a:cxn ang="0">
                <a:pos x="11739" y="5136"/>
              </a:cxn>
              <a:cxn ang="0">
                <a:pos x="12106" y="9244"/>
              </a:cxn>
              <a:cxn ang="0">
                <a:pos x="12106" y="9868"/>
              </a:cxn>
              <a:cxn ang="0">
                <a:pos x="11079" y="10308"/>
              </a:cxn>
              <a:cxn ang="0">
                <a:pos x="11226" y="11738"/>
              </a:cxn>
              <a:cxn ang="0">
                <a:pos x="9355" y="9574"/>
              </a:cxn>
              <a:cxn ang="0">
                <a:pos x="9391" y="11078"/>
              </a:cxn>
              <a:cxn ang="0">
                <a:pos x="8548" y="12692"/>
              </a:cxn>
              <a:cxn ang="0">
                <a:pos x="7447" y="9904"/>
              </a:cxn>
              <a:cxn ang="0">
                <a:pos x="1982" y="9904"/>
              </a:cxn>
              <a:cxn ang="0">
                <a:pos x="551" y="9831"/>
              </a:cxn>
              <a:cxn ang="0">
                <a:pos x="2569" y="5209"/>
              </a:cxn>
              <a:cxn ang="0">
                <a:pos x="4439" y="6823"/>
              </a:cxn>
              <a:cxn ang="0">
                <a:pos x="2972" y="7813"/>
              </a:cxn>
              <a:cxn ang="0">
                <a:pos x="4403" y="11151"/>
              </a:cxn>
              <a:cxn ang="0">
                <a:pos x="2055" y="10381"/>
              </a:cxn>
              <a:cxn ang="0">
                <a:pos x="1468" y="6310"/>
              </a:cxn>
              <a:cxn ang="0">
                <a:pos x="5815" y="14178"/>
              </a:cxn>
              <a:cxn ang="0">
                <a:pos x="8768" y="3448"/>
              </a:cxn>
              <a:cxn ang="0">
                <a:pos x="9465" y="4182"/>
              </a:cxn>
              <a:cxn ang="0">
                <a:pos x="10565" y="4549"/>
              </a:cxn>
              <a:cxn ang="0">
                <a:pos x="7667" y="7300"/>
              </a:cxn>
              <a:cxn ang="0">
                <a:pos x="7961" y="8144"/>
              </a:cxn>
              <a:cxn ang="0">
                <a:pos x="9795" y="8547"/>
              </a:cxn>
              <a:cxn ang="0">
                <a:pos x="8291" y="9427"/>
              </a:cxn>
              <a:cxn ang="0">
                <a:pos x="7301" y="11445"/>
              </a:cxn>
              <a:cxn ang="0">
                <a:pos x="7411" y="12509"/>
              </a:cxn>
              <a:cxn ang="0">
                <a:pos x="6750" y="12912"/>
              </a:cxn>
              <a:cxn ang="0">
                <a:pos x="5393" y="13903"/>
              </a:cxn>
              <a:cxn ang="0">
                <a:pos x="3706" y="13903"/>
              </a:cxn>
              <a:cxn ang="0">
                <a:pos x="4770" y="10234"/>
              </a:cxn>
              <a:cxn ang="0">
                <a:pos x="4219" y="7740"/>
              </a:cxn>
              <a:cxn ang="0">
                <a:pos x="5430" y="6016"/>
              </a:cxn>
              <a:cxn ang="0">
                <a:pos x="2532" y="5209"/>
              </a:cxn>
              <a:cxn ang="0">
                <a:pos x="7704" y="13903"/>
              </a:cxn>
              <a:cxn ang="0">
                <a:pos x="6053" y="14269"/>
              </a:cxn>
              <a:cxn ang="0">
                <a:pos x="2018" y="4512"/>
              </a:cxn>
              <a:cxn ang="0">
                <a:pos x="1285" y="12692"/>
              </a:cxn>
              <a:cxn ang="0">
                <a:pos x="8768" y="14783"/>
              </a:cxn>
              <a:cxn ang="0">
                <a:pos x="13573" y="8034"/>
              </a:cxn>
              <a:cxn ang="0">
                <a:pos x="7447" y="2385"/>
              </a:cxn>
            </a:cxnLst>
            <a:rect l="T0" t="T1" r="T2" b="T3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Shape 490"/>
          <p:cNvSpPr>
            <a:spLocks/>
          </p:cNvSpPr>
          <p:nvPr/>
        </p:nvSpPr>
        <p:spPr bwMode="auto">
          <a:xfrm>
            <a:off x="0" y="1012825"/>
            <a:ext cx="373063" cy="385763"/>
          </a:xfrm>
          <a:custGeom>
            <a:avLst/>
            <a:gdLst>
              <a:gd name="T0" fmla="*/ 0 w 13133"/>
              <a:gd name="T1" fmla="*/ 0 h 13573"/>
              <a:gd name="T2" fmla="*/ 13133 w 13133"/>
              <a:gd name="T3" fmla="*/ 13573 h 13573"/>
            </a:gdLst>
            <a:ahLst/>
            <a:cxnLst>
              <a:cxn ang="0">
                <a:pos x="3008" y="2348"/>
              </a:cxn>
              <a:cxn ang="0">
                <a:pos x="2054" y="3412"/>
              </a:cxn>
              <a:cxn ang="0">
                <a:pos x="1908" y="2825"/>
              </a:cxn>
              <a:cxn ang="0">
                <a:pos x="2274" y="3852"/>
              </a:cxn>
              <a:cxn ang="0">
                <a:pos x="6529" y="2971"/>
              </a:cxn>
              <a:cxn ang="0">
                <a:pos x="1357" y="4439"/>
              </a:cxn>
              <a:cxn ang="0">
                <a:pos x="4218" y="3155"/>
              </a:cxn>
              <a:cxn ang="0">
                <a:pos x="5686" y="6199"/>
              </a:cxn>
              <a:cxn ang="0">
                <a:pos x="3778" y="6126"/>
              </a:cxn>
              <a:cxn ang="0">
                <a:pos x="6419" y="7483"/>
              </a:cxn>
              <a:cxn ang="0">
                <a:pos x="5062" y="4695"/>
              </a:cxn>
              <a:cxn ang="0">
                <a:pos x="9281" y="9391"/>
              </a:cxn>
              <a:cxn ang="0">
                <a:pos x="8657" y="9281"/>
              </a:cxn>
              <a:cxn ang="0">
                <a:pos x="8474" y="9317"/>
              </a:cxn>
              <a:cxn ang="0">
                <a:pos x="7997" y="9647"/>
              </a:cxn>
              <a:cxn ang="0">
                <a:pos x="10051" y="10821"/>
              </a:cxn>
              <a:cxn ang="0">
                <a:pos x="9464" y="8767"/>
              </a:cxn>
              <a:cxn ang="0">
                <a:pos x="1577" y="9721"/>
              </a:cxn>
              <a:cxn ang="0">
                <a:pos x="10454" y="9464"/>
              </a:cxn>
              <a:cxn ang="0">
                <a:pos x="10051" y="11188"/>
              </a:cxn>
              <a:cxn ang="0">
                <a:pos x="7703" y="10124"/>
              </a:cxn>
              <a:cxn ang="0">
                <a:pos x="8363" y="7850"/>
              </a:cxn>
              <a:cxn ang="0">
                <a:pos x="7336" y="10454"/>
              </a:cxn>
              <a:cxn ang="0">
                <a:pos x="10381" y="11555"/>
              </a:cxn>
              <a:cxn ang="0">
                <a:pos x="10491" y="8620"/>
              </a:cxn>
              <a:cxn ang="0">
                <a:pos x="8363" y="257"/>
              </a:cxn>
              <a:cxn ang="0">
                <a:pos x="4915" y="2531"/>
              </a:cxn>
              <a:cxn ang="0">
                <a:pos x="3338" y="1761"/>
              </a:cxn>
              <a:cxn ang="0">
                <a:pos x="3008" y="2898"/>
              </a:cxn>
              <a:cxn ang="0">
                <a:pos x="2458" y="2384"/>
              </a:cxn>
              <a:cxn ang="0">
                <a:pos x="917" y="3045"/>
              </a:cxn>
              <a:cxn ang="0">
                <a:pos x="1321" y="3998"/>
              </a:cxn>
              <a:cxn ang="0">
                <a:pos x="1137" y="5172"/>
              </a:cxn>
              <a:cxn ang="0">
                <a:pos x="1431" y="7373"/>
              </a:cxn>
              <a:cxn ang="0">
                <a:pos x="0" y="11151"/>
              </a:cxn>
              <a:cxn ang="0">
                <a:pos x="4292" y="10638"/>
              </a:cxn>
              <a:cxn ang="0">
                <a:pos x="9207" y="13426"/>
              </a:cxn>
              <a:cxn ang="0">
                <a:pos x="12582" y="13316"/>
              </a:cxn>
              <a:cxn ang="0">
                <a:pos x="9464" y="13022"/>
              </a:cxn>
              <a:cxn ang="0">
                <a:pos x="2274" y="7520"/>
              </a:cxn>
              <a:cxn ang="0">
                <a:pos x="5246" y="2825"/>
              </a:cxn>
              <a:cxn ang="0">
                <a:pos x="4659" y="4145"/>
              </a:cxn>
              <a:cxn ang="0">
                <a:pos x="5319" y="4072"/>
              </a:cxn>
              <a:cxn ang="0">
                <a:pos x="6236" y="3705"/>
              </a:cxn>
              <a:cxn ang="0">
                <a:pos x="6383" y="4145"/>
              </a:cxn>
              <a:cxn ang="0">
                <a:pos x="6676" y="5282"/>
              </a:cxn>
              <a:cxn ang="0">
                <a:pos x="7116" y="5356"/>
              </a:cxn>
              <a:cxn ang="0">
                <a:pos x="7813" y="5722"/>
              </a:cxn>
              <a:cxn ang="0">
                <a:pos x="8510" y="5906"/>
              </a:cxn>
              <a:cxn ang="0">
                <a:pos x="9097" y="5796"/>
              </a:cxn>
              <a:cxn ang="0">
                <a:pos x="9244" y="6640"/>
              </a:cxn>
              <a:cxn ang="0">
                <a:pos x="9757" y="7263"/>
              </a:cxn>
              <a:cxn ang="0">
                <a:pos x="10271" y="7813"/>
              </a:cxn>
              <a:cxn ang="0">
                <a:pos x="10931" y="8510"/>
              </a:cxn>
              <a:cxn ang="0">
                <a:pos x="11518" y="9097"/>
              </a:cxn>
              <a:cxn ang="0">
                <a:pos x="12325" y="9024"/>
              </a:cxn>
              <a:cxn ang="0">
                <a:pos x="12582" y="9831"/>
              </a:cxn>
              <a:cxn ang="0">
                <a:pos x="12692" y="10858"/>
              </a:cxn>
              <a:cxn ang="0">
                <a:pos x="12692" y="12692"/>
              </a:cxn>
              <a:cxn ang="0">
                <a:pos x="12839" y="9060"/>
              </a:cxn>
              <a:cxn ang="0">
                <a:pos x="8987" y="4439"/>
              </a:cxn>
            </a:cxnLst>
            <a:rect l="T0" t="T1" r="T2" b="T3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Shape 491"/>
          <p:cNvSpPr>
            <a:spLocks/>
          </p:cNvSpPr>
          <p:nvPr/>
        </p:nvSpPr>
        <p:spPr bwMode="auto">
          <a:xfrm>
            <a:off x="8699500" y="179388"/>
            <a:ext cx="520700" cy="538162"/>
          </a:xfrm>
          <a:custGeom>
            <a:avLst/>
            <a:gdLst>
              <a:gd name="T0" fmla="*/ 0 w 18378"/>
              <a:gd name="T1" fmla="*/ 0 h 19002"/>
              <a:gd name="T2" fmla="*/ 18378 w 18378"/>
              <a:gd name="T3" fmla="*/ 19002 h 19002"/>
            </a:gdLst>
            <a:ahLst/>
            <a:cxnLst>
              <a:cxn ang="0">
                <a:pos x="13829" y="5649"/>
              </a:cxn>
              <a:cxn ang="0">
                <a:pos x="13242" y="6456"/>
              </a:cxn>
              <a:cxn ang="0">
                <a:pos x="12399" y="7116"/>
              </a:cxn>
              <a:cxn ang="0">
                <a:pos x="17571" y="6750"/>
              </a:cxn>
              <a:cxn ang="0">
                <a:pos x="17534" y="7667"/>
              </a:cxn>
              <a:cxn ang="0">
                <a:pos x="17571" y="6750"/>
              </a:cxn>
              <a:cxn ang="0">
                <a:pos x="11408" y="9024"/>
              </a:cxn>
              <a:cxn ang="0">
                <a:pos x="16324" y="9170"/>
              </a:cxn>
              <a:cxn ang="0">
                <a:pos x="9611" y="2348"/>
              </a:cxn>
              <a:cxn ang="0">
                <a:pos x="6199" y="6603"/>
              </a:cxn>
              <a:cxn ang="0">
                <a:pos x="12289" y="11408"/>
              </a:cxn>
              <a:cxn ang="0">
                <a:pos x="11958" y="9904"/>
              </a:cxn>
              <a:cxn ang="0">
                <a:pos x="10968" y="9317"/>
              </a:cxn>
              <a:cxn ang="0">
                <a:pos x="9758" y="9060"/>
              </a:cxn>
              <a:cxn ang="0">
                <a:pos x="8327" y="7740"/>
              </a:cxn>
              <a:cxn ang="0">
                <a:pos x="7520" y="6860"/>
              </a:cxn>
              <a:cxn ang="0">
                <a:pos x="7740" y="5759"/>
              </a:cxn>
              <a:cxn ang="0">
                <a:pos x="11078" y="5136"/>
              </a:cxn>
              <a:cxn ang="0">
                <a:pos x="11592" y="8400"/>
              </a:cxn>
              <a:cxn ang="0">
                <a:pos x="14966" y="7997"/>
              </a:cxn>
              <a:cxn ang="0">
                <a:pos x="12582" y="7850"/>
              </a:cxn>
              <a:cxn ang="0">
                <a:pos x="11188" y="4549"/>
              </a:cxn>
              <a:cxn ang="0">
                <a:pos x="9868" y="2568"/>
              </a:cxn>
              <a:cxn ang="0">
                <a:pos x="15296" y="10454"/>
              </a:cxn>
              <a:cxn ang="0">
                <a:pos x="14526" y="11298"/>
              </a:cxn>
              <a:cxn ang="0">
                <a:pos x="4806" y="7997"/>
              </a:cxn>
              <a:cxn ang="0">
                <a:pos x="10748" y="12655"/>
              </a:cxn>
              <a:cxn ang="0">
                <a:pos x="8107" y="9684"/>
              </a:cxn>
              <a:cxn ang="0">
                <a:pos x="1211" y="12912"/>
              </a:cxn>
              <a:cxn ang="0">
                <a:pos x="3302" y="11445"/>
              </a:cxn>
              <a:cxn ang="0">
                <a:pos x="5502" y="12472"/>
              </a:cxn>
              <a:cxn ang="0">
                <a:pos x="13389" y="13536"/>
              </a:cxn>
              <a:cxn ang="0">
                <a:pos x="4842" y="9354"/>
              </a:cxn>
              <a:cxn ang="0">
                <a:pos x="10491" y="13536"/>
              </a:cxn>
              <a:cxn ang="0">
                <a:pos x="4549" y="8840"/>
              </a:cxn>
              <a:cxn ang="0">
                <a:pos x="13206" y="12949"/>
              </a:cxn>
              <a:cxn ang="0">
                <a:pos x="2605" y="14086"/>
              </a:cxn>
              <a:cxn ang="0">
                <a:pos x="5466" y="11518"/>
              </a:cxn>
              <a:cxn ang="0">
                <a:pos x="9794" y="14196"/>
              </a:cxn>
              <a:cxn ang="0">
                <a:pos x="3778" y="14563"/>
              </a:cxn>
              <a:cxn ang="0">
                <a:pos x="12142" y="14563"/>
              </a:cxn>
              <a:cxn ang="0">
                <a:pos x="4035" y="14856"/>
              </a:cxn>
              <a:cxn ang="0">
                <a:pos x="4769" y="15223"/>
              </a:cxn>
              <a:cxn ang="0">
                <a:pos x="6420" y="16580"/>
              </a:cxn>
              <a:cxn ang="0">
                <a:pos x="10088" y="16984"/>
              </a:cxn>
              <a:cxn ang="0">
                <a:pos x="11298" y="15260"/>
              </a:cxn>
              <a:cxn ang="0">
                <a:pos x="10418" y="844"/>
              </a:cxn>
              <a:cxn ang="0">
                <a:pos x="14746" y="6786"/>
              </a:cxn>
              <a:cxn ang="0">
                <a:pos x="10821" y="15113"/>
              </a:cxn>
              <a:cxn ang="0">
                <a:pos x="6273" y="15663"/>
              </a:cxn>
              <a:cxn ang="0">
                <a:pos x="8730" y="1284"/>
              </a:cxn>
              <a:cxn ang="0">
                <a:pos x="9831" y="17460"/>
              </a:cxn>
              <a:cxn ang="0">
                <a:pos x="9794" y="17460"/>
              </a:cxn>
              <a:cxn ang="0">
                <a:pos x="477" y="11041"/>
              </a:cxn>
              <a:cxn ang="0">
                <a:pos x="514" y="12655"/>
              </a:cxn>
              <a:cxn ang="0">
                <a:pos x="6420" y="17534"/>
              </a:cxn>
              <a:cxn ang="0">
                <a:pos x="8840" y="18634"/>
              </a:cxn>
              <a:cxn ang="0">
                <a:pos x="8987" y="18598"/>
              </a:cxn>
              <a:cxn ang="0">
                <a:pos x="16214" y="10454"/>
              </a:cxn>
              <a:cxn ang="0">
                <a:pos x="17277" y="6126"/>
              </a:cxn>
              <a:cxn ang="0">
                <a:pos x="16434" y="5099"/>
              </a:cxn>
              <a:cxn ang="0">
                <a:pos x="16030" y="5392"/>
              </a:cxn>
              <a:cxn ang="0">
                <a:pos x="9611" y="0"/>
              </a:cxn>
            </a:cxnLst>
            <a:rect l="T0" t="T1" r="T2" b="T3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Shape 492"/>
          <p:cNvSpPr>
            <a:spLocks/>
          </p:cNvSpPr>
          <p:nvPr/>
        </p:nvSpPr>
        <p:spPr bwMode="auto">
          <a:xfrm>
            <a:off x="700088" y="4557713"/>
            <a:ext cx="504825" cy="400050"/>
          </a:xfrm>
          <a:custGeom>
            <a:avLst/>
            <a:gdLst>
              <a:gd name="T0" fmla="*/ 0 w 17792"/>
              <a:gd name="T1" fmla="*/ 0 h 14124"/>
              <a:gd name="T2" fmla="*/ 17792 w 17792"/>
              <a:gd name="T3" fmla="*/ 14124 h 14124"/>
            </a:gdLst>
            <a:ahLst/>
            <a:cxnLst>
              <a:cxn ang="0">
                <a:pos x="7631" y="4073"/>
              </a:cxn>
              <a:cxn ang="0">
                <a:pos x="991" y="2422"/>
              </a:cxn>
              <a:cxn ang="0">
                <a:pos x="404" y="3046"/>
              </a:cxn>
              <a:cxn ang="0">
                <a:pos x="1248" y="2789"/>
              </a:cxn>
              <a:cxn ang="0">
                <a:pos x="7484" y="5100"/>
              </a:cxn>
              <a:cxn ang="0">
                <a:pos x="11739" y="2789"/>
              </a:cxn>
              <a:cxn ang="0">
                <a:pos x="9941" y="5026"/>
              </a:cxn>
              <a:cxn ang="0">
                <a:pos x="11629" y="3816"/>
              </a:cxn>
              <a:cxn ang="0">
                <a:pos x="5210" y="9465"/>
              </a:cxn>
              <a:cxn ang="0">
                <a:pos x="4989" y="9905"/>
              </a:cxn>
              <a:cxn ang="0">
                <a:pos x="5356" y="9832"/>
              </a:cxn>
              <a:cxn ang="0">
                <a:pos x="14673" y="10932"/>
              </a:cxn>
              <a:cxn ang="0">
                <a:pos x="12032" y="5320"/>
              </a:cxn>
              <a:cxn ang="0">
                <a:pos x="5466" y="8328"/>
              </a:cxn>
              <a:cxn ang="0">
                <a:pos x="13390" y="5870"/>
              </a:cxn>
              <a:cxn ang="0">
                <a:pos x="5980" y="8768"/>
              </a:cxn>
              <a:cxn ang="0">
                <a:pos x="13206" y="6200"/>
              </a:cxn>
              <a:cxn ang="0">
                <a:pos x="9428" y="8768"/>
              </a:cxn>
              <a:cxn ang="0">
                <a:pos x="5576" y="10235"/>
              </a:cxn>
              <a:cxn ang="0">
                <a:pos x="13573" y="7191"/>
              </a:cxn>
              <a:cxn ang="0">
                <a:pos x="6750" y="10455"/>
              </a:cxn>
              <a:cxn ang="0">
                <a:pos x="9208" y="10015"/>
              </a:cxn>
              <a:cxn ang="0">
                <a:pos x="14233" y="8254"/>
              </a:cxn>
              <a:cxn ang="0">
                <a:pos x="5246" y="11189"/>
              </a:cxn>
              <a:cxn ang="0">
                <a:pos x="2972" y="9171"/>
              </a:cxn>
              <a:cxn ang="0">
                <a:pos x="7410" y="6420"/>
              </a:cxn>
              <a:cxn ang="0">
                <a:pos x="2055" y="368"/>
              </a:cxn>
              <a:cxn ang="0">
                <a:pos x="2092" y="2972"/>
              </a:cxn>
              <a:cxn ang="0">
                <a:pos x="2055" y="5540"/>
              </a:cxn>
              <a:cxn ang="0">
                <a:pos x="1835" y="7227"/>
              </a:cxn>
              <a:cxn ang="0">
                <a:pos x="1468" y="9135"/>
              </a:cxn>
              <a:cxn ang="0">
                <a:pos x="2128" y="10822"/>
              </a:cxn>
              <a:cxn ang="0">
                <a:pos x="3265" y="11886"/>
              </a:cxn>
              <a:cxn ang="0">
                <a:pos x="4036" y="11886"/>
              </a:cxn>
              <a:cxn ang="0">
                <a:pos x="5283" y="11922"/>
              </a:cxn>
              <a:cxn ang="0">
                <a:pos x="6897" y="12729"/>
              </a:cxn>
              <a:cxn ang="0">
                <a:pos x="7777" y="12509"/>
              </a:cxn>
              <a:cxn ang="0">
                <a:pos x="9391" y="11996"/>
              </a:cxn>
              <a:cxn ang="0">
                <a:pos x="10675" y="12253"/>
              </a:cxn>
              <a:cxn ang="0">
                <a:pos x="12069" y="12619"/>
              </a:cxn>
              <a:cxn ang="0">
                <a:pos x="13243" y="12253"/>
              </a:cxn>
              <a:cxn ang="0">
                <a:pos x="14527" y="12363"/>
              </a:cxn>
              <a:cxn ang="0">
                <a:pos x="16654" y="11812"/>
              </a:cxn>
              <a:cxn ang="0">
                <a:pos x="16984" y="12106"/>
              </a:cxn>
              <a:cxn ang="0">
                <a:pos x="16434" y="10859"/>
              </a:cxn>
              <a:cxn ang="0">
                <a:pos x="13720" y="11226"/>
              </a:cxn>
              <a:cxn ang="0">
                <a:pos x="13646" y="10382"/>
              </a:cxn>
              <a:cxn ang="0">
                <a:pos x="13573" y="10015"/>
              </a:cxn>
              <a:cxn ang="0">
                <a:pos x="11776" y="10492"/>
              </a:cxn>
              <a:cxn ang="0">
                <a:pos x="14307" y="8548"/>
              </a:cxn>
              <a:cxn ang="0">
                <a:pos x="14747" y="8034"/>
              </a:cxn>
              <a:cxn ang="0">
                <a:pos x="17791" y="8511"/>
              </a:cxn>
              <a:cxn ang="0">
                <a:pos x="14563" y="6824"/>
              </a:cxn>
              <a:cxn ang="0">
                <a:pos x="10932" y="1908"/>
              </a:cxn>
              <a:cxn ang="0">
                <a:pos x="6787" y="4660"/>
              </a:cxn>
              <a:cxn ang="0">
                <a:pos x="2605" y="6200"/>
              </a:cxn>
              <a:cxn ang="0">
                <a:pos x="3155" y="1138"/>
              </a:cxn>
              <a:cxn ang="0">
                <a:pos x="14453" y="12693"/>
              </a:cxn>
              <a:cxn ang="0">
                <a:pos x="14673" y="14087"/>
              </a:cxn>
              <a:cxn ang="0">
                <a:pos x="15407" y="13170"/>
              </a:cxn>
            </a:cxnLst>
            <a:rect l="T0" t="T1" r="T2" b="T3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Shape 493"/>
          <p:cNvSpPr>
            <a:spLocks/>
          </p:cNvSpPr>
          <p:nvPr/>
        </p:nvSpPr>
        <p:spPr bwMode="auto">
          <a:xfrm>
            <a:off x="258763" y="-85725"/>
            <a:ext cx="469900" cy="441325"/>
          </a:xfrm>
          <a:custGeom>
            <a:avLst/>
            <a:gdLst>
              <a:gd name="T0" fmla="*/ 0 w 16581"/>
              <a:gd name="T1" fmla="*/ 0 h 15590"/>
              <a:gd name="T2" fmla="*/ 16581 w 16581"/>
              <a:gd name="T3" fmla="*/ 15590 h 15590"/>
            </a:gdLst>
            <a:ahLst/>
            <a:cxnLst>
              <a:cxn ang="0">
                <a:pos x="13609" y="2788"/>
              </a:cxn>
              <a:cxn ang="0">
                <a:pos x="9428" y="3705"/>
              </a:cxn>
              <a:cxn ang="0">
                <a:pos x="13096" y="2494"/>
              </a:cxn>
              <a:cxn ang="0">
                <a:pos x="13793" y="3815"/>
              </a:cxn>
              <a:cxn ang="0">
                <a:pos x="10125" y="3962"/>
              </a:cxn>
              <a:cxn ang="0">
                <a:pos x="2678" y="6750"/>
              </a:cxn>
              <a:cxn ang="0">
                <a:pos x="2275" y="6896"/>
              </a:cxn>
              <a:cxn ang="0">
                <a:pos x="8657" y="6713"/>
              </a:cxn>
              <a:cxn ang="0">
                <a:pos x="7850" y="7593"/>
              </a:cxn>
              <a:cxn ang="0">
                <a:pos x="7960" y="6713"/>
              </a:cxn>
              <a:cxn ang="0">
                <a:pos x="4843" y="4659"/>
              </a:cxn>
              <a:cxn ang="0">
                <a:pos x="3119" y="7410"/>
              </a:cxn>
              <a:cxn ang="0">
                <a:pos x="2972" y="6383"/>
              </a:cxn>
              <a:cxn ang="0">
                <a:pos x="1321" y="6309"/>
              </a:cxn>
              <a:cxn ang="0">
                <a:pos x="844" y="3778"/>
              </a:cxn>
              <a:cxn ang="0">
                <a:pos x="11482" y="8033"/>
              </a:cxn>
              <a:cxn ang="0">
                <a:pos x="7557" y="8327"/>
              </a:cxn>
              <a:cxn ang="0">
                <a:pos x="7190" y="6529"/>
              </a:cxn>
              <a:cxn ang="0">
                <a:pos x="6787" y="8437"/>
              </a:cxn>
              <a:cxn ang="0">
                <a:pos x="8914" y="8364"/>
              </a:cxn>
              <a:cxn ang="0">
                <a:pos x="9464" y="6529"/>
              </a:cxn>
              <a:cxn ang="0">
                <a:pos x="4622" y="8804"/>
              </a:cxn>
              <a:cxn ang="0">
                <a:pos x="10932" y="7850"/>
              </a:cxn>
              <a:cxn ang="0">
                <a:pos x="5980" y="9537"/>
              </a:cxn>
              <a:cxn ang="0">
                <a:pos x="10308" y="11041"/>
              </a:cxn>
              <a:cxn ang="0">
                <a:pos x="14673" y="8584"/>
              </a:cxn>
              <a:cxn ang="0">
                <a:pos x="15444" y="11371"/>
              </a:cxn>
              <a:cxn ang="0">
                <a:pos x="11665" y="9464"/>
              </a:cxn>
              <a:cxn ang="0">
                <a:pos x="6713" y="11995"/>
              </a:cxn>
              <a:cxn ang="0">
                <a:pos x="6016" y="11665"/>
              </a:cxn>
              <a:cxn ang="0">
                <a:pos x="2715" y="12692"/>
              </a:cxn>
              <a:cxn ang="0">
                <a:pos x="2385" y="10271"/>
              </a:cxn>
              <a:cxn ang="0">
                <a:pos x="8401" y="14343"/>
              </a:cxn>
              <a:cxn ang="0">
                <a:pos x="8914" y="11188"/>
              </a:cxn>
              <a:cxn ang="0">
                <a:pos x="10198" y="14819"/>
              </a:cxn>
              <a:cxn ang="0">
                <a:pos x="9061" y="14269"/>
              </a:cxn>
              <a:cxn ang="0">
                <a:pos x="7887" y="13609"/>
              </a:cxn>
              <a:cxn ang="0">
                <a:pos x="8364" y="11591"/>
              </a:cxn>
              <a:cxn ang="0">
                <a:pos x="5026" y="2641"/>
              </a:cxn>
              <a:cxn ang="0">
                <a:pos x="1101" y="3045"/>
              </a:cxn>
              <a:cxn ang="0">
                <a:pos x="147" y="5356"/>
              </a:cxn>
              <a:cxn ang="0">
                <a:pos x="1688" y="7777"/>
              </a:cxn>
              <a:cxn ang="0">
                <a:pos x="2642" y="8914"/>
              </a:cxn>
              <a:cxn ang="0">
                <a:pos x="1798" y="12142"/>
              </a:cxn>
              <a:cxn ang="0">
                <a:pos x="3999" y="13462"/>
              </a:cxn>
              <a:cxn ang="0">
                <a:pos x="6970" y="13976"/>
              </a:cxn>
              <a:cxn ang="0">
                <a:pos x="7777" y="15480"/>
              </a:cxn>
              <a:cxn ang="0">
                <a:pos x="9868" y="15516"/>
              </a:cxn>
              <a:cxn ang="0">
                <a:pos x="11519" y="13242"/>
              </a:cxn>
              <a:cxn ang="0">
                <a:pos x="15333" y="11775"/>
              </a:cxn>
              <a:cxn ang="0">
                <a:pos x="16471" y="10638"/>
              </a:cxn>
              <a:cxn ang="0">
                <a:pos x="12949" y="6786"/>
              </a:cxn>
              <a:cxn ang="0">
                <a:pos x="14820" y="2935"/>
              </a:cxn>
              <a:cxn ang="0">
                <a:pos x="13683" y="2018"/>
              </a:cxn>
              <a:cxn ang="0">
                <a:pos x="10271" y="2751"/>
              </a:cxn>
              <a:cxn ang="0">
                <a:pos x="7117" y="624"/>
              </a:cxn>
              <a:cxn ang="0">
                <a:pos x="7960" y="1541"/>
              </a:cxn>
              <a:cxn ang="0">
                <a:pos x="5393" y="2788"/>
              </a:cxn>
              <a:cxn ang="0">
                <a:pos x="6677" y="37"/>
              </a:cxn>
            </a:cxnLst>
            <a:rect l="T0" t="T1" r="T2" b="T3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Shape 494"/>
          <p:cNvSpPr>
            <a:spLocks/>
          </p:cNvSpPr>
          <p:nvPr/>
        </p:nvSpPr>
        <p:spPr bwMode="auto">
          <a:xfrm>
            <a:off x="-34925" y="4075113"/>
            <a:ext cx="339725" cy="401637"/>
          </a:xfrm>
          <a:custGeom>
            <a:avLst/>
            <a:gdLst>
              <a:gd name="T0" fmla="*/ 0 w 9391"/>
              <a:gd name="T1" fmla="*/ 0 h 11079"/>
              <a:gd name="T2" fmla="*/ 9391 w 9391"/>
              <a:gd name="T3" fmla="*/ 11079 h 11079"/>
            </a:gdLst>
            <a:ahLst/>
            <a:cxnLst>
              <a:cxn ang="0">
                <a:pos x="4842" y="1138"/>
              </a:cxn>
              <a:cxn ang="0">
                <a:pos x="4366" y="661"/>
              </a:cxn>
              <a:cxn ang="0">
                <a:pos x="3375" y="6493"/>
              </a:cxn>
              <a:cxn ang="0">
                <a:pos x="5649" y="4439"/>
              </a:cxn>
              <a:cxn ang="0">
                <a:pos x="6200" y="5833"/>
              </a:cxn>
              <a:cxn ang="0">
                <a:pos x="5649" y="6383"/>
              </a:cxn>
              <a:cxn ang="0">
                <a:pos x="5319" y="6933"/>
              </a:cxn>
              <a:cxn ang="0">
                <a:pos x="5209" y="6383"/>
              </a:cxn>
              <a:cxn ang="0">
                <a:pos x="4696" y="7043"/>
              </a:cxn>
              <a:cxn ang="0">
                <a:pos x="4953" y="5906"/>
              </a:cxn>
              <a:cxn ang="0">
                <a:pos x="4659" y="5796"/>
              </a:cxn>
              <a:cxn ang="0">
                <a:pos x="3669" y="6786"/>
              </a:cxn>
              <a:cxn ang="0">
                <a:pos x="3999" y="6163"/>
              </a:cxn>
              <a:cxn ang="0">
                <a:pos x="3595" y="6090"/>
              </a:cxn>
              <a:cxn ang="0">
                <a:pos x="4439" y="5246"/>
              </a:cxn>
              <a:cxn ang="0">
                <a:pos x="3082" y="6126"/>
              </a:cxn>
              <a:cxn ang="0">
                <a:pos x="4292" y="4622"/>
              </a:cxn>
              <a:cxn ang="0">
                <a:pos x="3228" y="5209"/>
              </a:cxn>
              <a:cxn ang="0">
                <a:pos x="4953" y="4219"/>
              </a:cxn>
              <a:cxn ang="0">
                <a:pos x="1321" y="8987"/>
              </a:cxn>
              <a:cxn ang="0">
                <a:pos x="697" y="9134"/>
              </a:cxn>
              <a:cxn ang="0">
                <a:pos x="8731" y="8731"/>
              </a:cxn>
              <a:cxn ang="0">
                <a:pos x="8877" y="9097"/>
              </a:cxn>
              <a:cxn ang="0">
                <a:pos x="8217" y="9171"/>
              </a:cxn>
              <a:cxn ang="0">
                <a:pos x="4989" y="9538"/>
              </a:cxn>
              <a:cxn ang="0">
                <a:pos x="4549" y="10308"/>
              </a:cxn>
              <a:cxn ang="0">
                <a:pos x="4806" y="0"/>
              </a:cxn>
              <a:cxn ang="0">
                <a:pos x="3779" y="624"/>
              </a:cxn>
              <a:cxn ang="0">
                <a:pos x="4182" y="1871"/>
              </a:cxn>
              <a:cxn ang="0">
                <a:pos x="4329" y="3669"/>
              </a:cxn>
              <a:cxn ang="0">
                <a:pos x="3339" y="4549"/>
              </a:cxn>
              <a:cxn ang="0">
                <a:pos x="2642" y="5906"/>
              </a:cxn>
              <a:cxn ang="0">
                <a:pos x="1431" y="7850"/>
              </a:cxn>
              <a:cxn ang="0">
                <a:pos x="257" y="8437"/>
              </a:cxn>
              <a:cxn ang="0">
                <a:pos x="257" y="9684"/>
              </a:cxn>
              <a:cxn ang="0">
                <a:pos x="1798" y="9648"/>
              </a:cxn>
              <a:cxn ang="0">
                <a:pos x="1651" y="8584"/>
              </a:cxn>
              <a:cxn ang="0">
                <a:pos x="2642" y="7337"/>
              </a:cxn>
              <a:cxn ang="0">
                <a:pos x="4366" y="7410"/>
              </a:cxn>
              <a:cxn ang="0">
                <a:pos x="3999" y="9574"/>
              </a:cxn>
              <a:cxn ang="0">
                <a:pos x="4072" y="10821"/>
              </a:cxn>
              <a:cxn ang="0">
                <a:pos x="5283" y="10932"/>
              </a:cxn>
              <a:cxn ang="0">
                <a:pos x="5393" y="9794"/>
              </a:cxn>
              <a:cxn ang="0">
                <a:pos x="4806" y="7960"/>
              </a:cxn>
              <a:cxn ang="0">
                <a:pos x="6310" y="6933"/>
              </a:cxn>
              <a:cxn ang="0">
                <a:pos x="7667" y="8584"/>
              </a:cxn>
              <a:cxn ang="0">
                <a:pos x="7594" y="9758"/>
              </a:cxn>
              <a:cxn ang="0">
                <a:pos x="8694" y="10125"/>
              </a:cxn>
              <a:cxn ang="0">
                <a:pos x="9391" y="8914"/>
              </a:cxn>
              <a:cxn ang="0">
                <a:pos x="8364" y="8290"/>
              </a:cxn>
              <a:cxn ang="0">
                <a:pos x="7227" y="7153"/>
              </a:cxn>
              <a:cxn ang="0">
                <a:pos x="6603" y="5869"/>
              </a:cxn>
              <a:cxn ang="0">
                <a:pos x="5613" y="3962"/>
              </a:cxn>
              <a:cxn ang="0">
                <a:pos x="4696" y="2165"/>
              </a:cxn>
              <a:cxn ang="0">
                <a:pos x="5613" y="1284"/>
              </a:cxn>
              <a:cxn ang="0">
                <a:pos x="5356" y="147"/>
              </a:cxn>
            </a:cxnLst>
            <a:rect l="T0" t="T1" r="T2" b="T3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Shape 495"/>
          <p:cNvSpPr>
            <a:spLocks/>
          </p:cNvSpPr>
          <p:nvPr/>
        </p:nvSpPr>
        <p:spPr bwMode="auto">
          <a:xfrm>
            <a:off x="720725" y="4997450"/>
            <a:ext cx="463550" cy="177800"/>
          </a:xfrm>
          <a:custGeom>
            <a:avLst/>
            <a:gdLst>
              <a:gd name="T0" fmla="*/ 0 w 16325"/>
              <a:gd name="T1" fmla="*/ 0 h 6274"/>
              <a:gd name="T2" fmla="*/ 16325 w 16325"/>
              <a:gd name="T3" fmla="*/ 6274 h 6274"/>
            </a:gdLst>
            <a:ahLst/>
            <a:cxnLst>
              <a:cxn ang="0">
                <a:pos x="14197" y="221"/>
              </a:cxn>
              <a:cxn ang="0">
                <a:pos x="14050" y="587"/>
              </a:cxn>
              <a:cxn ang="0">
                <a:pos x="14967" y="477"/>
              </a:cxn>
              <a:cxn ang="0">
                <a:pos x="14123" y="1798"/>
              </a:cxn>
              <a:cxn ang="0">
                <a:pos x="15260" y="2055"/>
              </a:cxn>
              <a:cxn ang="0">
                <a:pos x="16288" y="1468"/>
              </a:cxn>
              <a:cxn ang="0">
                <a:pos x="14820" y="1615"/>
              </a:cxn>
              <a:cxn ang="0">
                <a:pos x="15517" y="404"/>
              </a:cxn>
              <a:cxn ang="0">
                <a:pos x="6604" y="2788"/>
              </a:cxn>
              <a:cxn ang="0">
                <a:pos x="4880" y="3229"/>
              </a:cxn>
              <a:cxn ang="0">
                <a:pos x="5063" y="3522"/>
              </a:cxn>
              <a:cxn ang="0">
                <a:pos x="7044" y="3118"/>
              </a:cxn>
              <a:cxn ang="0">
                <a:pos x="6604" y="2788"/>
              </a:cxn>
              <a:cxn ang="0">
                <a:pos x="12546" y="2275"/>
              </a:cxn>
              <a:cxn ang="0">
                <a:pos x="12216" y="3669"/>
              </a:cxn>
              <a:cxn ang="0">
                <a:pos x="12876" y="4366"/>
              </a:cxn>
              <a:cxn ang="0">
                <a:pos x="14417" y="3852"/>
              </a:cxn>
              <a:cxn ang="0">
                <a:pos x="14343" y="3412"/>
              </a:cxn>
              <a:cxn ang="0">
                <a:pos x="12986" y="3852"/>
              </a:cxn>
              <a:cxn ang="0">
                <a:pos x="12729" y="2898"/>
              </a:cxn>
              <a:cxn ang="0">
                <a:pos x="13940" y="2348"/>
              </a:cxn>
              <a:cxn ang="0">
                <a:pos x="13903" y="2055"/>
              </a:cxn>
              <a:cxn ang="0">
                <a:pos x="5466" y="4439"/>
              </a:cxn>
              <a:cxn ang="0">
                <a:pos x="5283" y="4879"/>
              </a:cxn>
              <a:cxn ang="0">
                <a:pos x="7080" y="4512"/>
              </a:cxn>
              <a:cxn ang="0">
                <a:pos x="10785" y="2091"/>
              </a:cxn>
              <a:cxn ang="0">
                <a:pos x="9942" y="2311"/>
              </a:cxn>
              <a:cxn ang="0">
                <a:pos x="8915" y="2532"/>
              </a:cxn>
              <a:cxn ang="0">
                <a:pos x="8584" y="3705"/>
              </a:cxn>
              <a:cxn ang="0">
                <a:pos x="8951" y="4989"/>
              </a:cxn>
              <a:cxn ang="0">
                <a:pos x="9135" y="4182"/>
              </a:cxn>
              <a:cxn ang="0">
                <a:pos x="9795" y="2788"/>
              </a:cxn>
              <a:cxn ang="0">
                <a:pos x="10198" y="4329"/>
              </a:cxn>
              <a:cxn ang="0">
                <a:pos x="10602" y="2862"/>
              </a:cxn>
              <a:cxn ang="0">
                <a:pos x="11115" y="2752"/>
              </a:cxn>
              <a:cxn ang="0">
                <a:pos x="11556" y="4732"/>
              </a:cxn>
              <a:cxn ang="0">
                <a:pos x="12032" y="4696"/>
              </a:cxn>
              <a:cxn ang="0">
                <a:pos x="11776" y="3779"/>
              </a:cxn>
              <a:cxn ang="0">
                <a:pos x="11299" y="2128"/>
              </a:cxn>
              <a:cxn ang="0">
                <a:pos x="2385" y="1358"/>
              </a:cxn>
              <a:cxn ang="0">
                <a:pos x="184" y="1725"/>
              </a:cxn>
              <a:cxn ang="0">
                <a:pos x="74" y="2348"/>
              </a:cxn>
              <a:cxn ang="0">
                <a:pos x="294" y="6200"/>
              </a:cxn>
              <a:cxn ang="0">
                <a:pos x="1395" y="6163"/>
              </a:cxn>
              <a:cxn ang="0">
                <a:pos x="2972" y="5576"/>
              </a:cxn>
              <a:cxn ang="0">
                <a:pos x="2055" y="5503"/>
              </a:cxn>
              <a:cxn ang="0">
                <a:pos x="845" y="4109"/>
              </a:cxn>
              <a:cxn ang="0">
                <a:pos x="2679" y="3742"/>
              </a:cxn>
              <a:cxn ang="0">
                <a:pos x="2862" y="3339"/>
              </a:cxn>
              <a:cxn ang="0">
                <a:pos x="808" y="3595"/>
              </a:cxn>
              <a:cxn ang="0">
                <a:pos x="1615" y="1835"/>
              </a:cxn>
              <a:cxn ang="0">
                <a:pos x="2422" y="1945"/>
              </a:cxn>
              <a:cxn ang="0">
                <a:pos x="3119" y="1284"/>
              </a:cxn>
            </a:cxnLst>
            <a:rect l="T0" t="T1" r="T2" b="T3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Shape 496"/>
          <p:cNvSpPr>
            <a:spLocks/>
          </p:cNvSpPr>
          <p:nvPr/>
        </p:nvSpPr>
        <p:spPr bwMode="auto">
          <a:xfrm>
            <a:off x="-242888" y="53975"/>
            <a:ext cx="588963" cy="414338"/>
          </a:xfrm>
          <a:custGeom>
            <a:avLst/>
            <a:gdLst>
              <a:gd name="T0" fmla="*/ 0 w 20800"/>
              <a:gd name="T1" fmla="*/ 0 h 14600"/>
              <a:gd name="T2" fmla="*/ 20800 w 20800"/>
              <a:gd name="T3" fmla="*/ 14600 h 14600"/>
            </a:gdLst>
            <a:ahLst/>
            <a:cxnLst>
              <a:cxn ang="0">
                <a:pos x="5760" y="1028"/>
              </a:cxn>
              <a:cxn ang="0">
                <a:pos x="5063" y="3375"/>
              </a:cxn>
              <a:cxn ang="0">
                <a:pos x="3706" y="3449"/>
              </a:cxn>
              <a:cxn ang="0">
                <a:pos x="3339" y="2935"/>
              </a:cxn>
              <a:cxn ang="0">
                <a:pos x="3082" y="2385"/>
              </a:cxn>
              <a:cxn ang="0">
                <a:pos x="3302" y="1578"/>
              </a:cxn>
              <a:cxn ang="0">
                <a:pos x="9905" y="3375"/>
              </a:cxn>
              <a:cxn ang="0">
                <a:pos x="9245" y="3926"/>
              </a:cxn>
              <a:cxn ang="0">
                <a:pos x="1505" y="4329"/>
              </a:cxn>
              <a:cxn ang="0">
                <a:pos x="1395" y="5136"/>
              </a:cxn>
              <a:cxn ang="0">
                <a:pos x="1468" y="4439"/>
              </a:cxn>
              <a:cxn ang="0">
                <a:pos x="8768" y="6677"/>
              </a:cxn>
              <a:cxn ang="0">
                <a:pos x="7741" y="7741"/>
              </a:cxn>
              <a:cxn ang="0">
                <a:pos x="7227" y="7264"/>
              </a:cxn>
              <a:cxn ang="0">
                <a:pos x="7337" y="6347"/>
              </a:cxn>
              <a:cxn ang="0">
                <a:pos x="4256" y="184"/>
              </a:cxn>
              <a:cxn ang="0">
                <a:pos x="2495" y="3339"/>
              </a:cxn>
              <a:cxn ang="0">
                <a:pos x="1" y="5136"/>
              </a:cxn>
              <a:cxn ang="0">
                <a:pos x="2055" y="5760"/>
              </a:cxn>
              <a:cxn ang="0">
                <a:pos x="2862" y="3522"/>
              </a:cxn>
              <a:cxn ang="0">
                <a:pos x="5980" y="4916"/>
              </a:cxn>
              <a:cxn ang="0">
                <a:pos x="6053" y="7300"/>
              </a:cxn>
              <a:cxn ang="0">
                <a:pos x="7741" y="8474"/>
              </a:cxn>
              <a:cxn ang="0">
                <a:pos x="8878" y="5907"/>
              </a:cxn>
              <a:cxn ang="0">
                <a:pos x="10639" y="3559"/>
              </a:cxn>
              <a:cxn ang="0">
                <a:pos x="8474" y="3559"/>
              </a:cxn>
              <a:cxn ang="0">
                <a:pos x="7411" y="5466"/>
              </a:cxn>
              <a:cxn ang="0">
                <a:pos x="6053" y="3339"/>
              </a:cxn>
              <a:cxn ang="0">
                <a:pos x="6090" y="478"/>
              </a:cxn>
              <a:cxn ang="0">
                <a:pos x="16141" y="8034"/>
              </a:cxn>
              <a:cxn ang="0">
                <a:pos x="15114" y="9061"/>
              </a:cxn>
              <a:cxn ang="0">
                <a:pos x="14784" y="8584"/>
              </a:cxn>
              <a:cxn ang="0">
                <a:pos x="14417" y="8107"/>
              </a:cxn>
              <a:cxn ang="0">
                <a:pos x="14233" y="7667"/>
              </a:cxn>
              <a:cxn ang="0">
                <a:pos x="14270" y="6934"/>
              </a:cxn>
              <a:cxn ang="0">
                <a:pos x="5797" y="9831"/>
              </a:cxn>
              <a:cxn ang="0">
                <a:pos x="5100" y="9245"/>
              </a:cxn>
              <a:cxn ang="0">
                <a:pos x="5687" y="8621"/>
              </a:cxn>
              <a:cxn ang="0">
                <a:pos x="4256" y="9978"/>
              </a:cxn>
              <a:cxn ang="0">
                <a:pos x="6200" y="9134"/>
              </a:cxn>
              <a:cxn ang="0">
                <a:pos x="20176" y="10638"/>
              </a:cxn>
              <a:cxn ang="0">
                <a:pos x="19222" y="11776"/>
              </a:cxn>
              <a:cxn ang="0">
                <a:pos x="19626" y="10822"/>
              </a:cxn>
              <a:cxn ang="0">
                <a:pos x="19772" y="10418"/>
              </a:cxn>
              <a:cxn ang="0">
                <a:pos x="17498" y="12803"/>
              </a:cxn>
              <a:cxn ang="0">
                <a:pos x="17021" y="13940"/>
              </a:cxn>
              <a:cxn ang="0">
                <a:pos x="16581" y="13206"/>
              </a:cxn>
              <a:cxn ang="0">
                <a:pos x="15040" y="13023"/>
              </a:cxn>
              <a:cxn ang="0">
                <a:pos x="16324" y="11959"/>
              </a:cxn>
              <a:cxn ang="0">
                <a:pos x="10052" y="7667"/>
              </a:cxn>
              <a:cxn ang="0">
                <a:pos x="12546" y="8254"/>
              </a:cxn>
              <a:cxn ang="0">
                <a:pos x="13243" y="10198"/>
              </a:cxn>
              <a:cxn ang="0">
                <a:pos x="15481" y="11629"/>
              </a:cxn>
              <a:cxn ang="0">
                <a:pos x="14747" y="13720"/>
              </a:cxn>
              <a:cxn ang="0">
                <a:pos x="18305" y="13536"/>
              </a:cxn>
              <a:cxn ang="0">
                <a:pos x="19662" y="12399"/>
              </a:cxn>
              <a:cxn ang="0">
                <a:pos x="19919" y="9941"/>
              </a:cxn>
              <a:cxn ang="0">
                <a:pos x="17608" y="12032"/>
              </a:cxn>
              <a:cxn ang="0">
                <a:pos x="15444" y="10822"/>
              </a:cxn>
              <a:cxn ang="0">
                <a:pos x="16581" y="7631"/>
              </a:cxn>
            </a:cxnLst>
            <a:rect l="T0" t="T1" r="T2" b="T3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Shape 497"/>
          <p:cNvSpPr>
            <a:spLocks/>
          </p:cNvSpPr>
          <p:nvPr/>
        </p:nvSpPr>
        <p:spPr bwMode="auto">
          <a:xfrm>
            <a:off x="7842250" y="-101600"/>
            <a:ext cx="387350" cy="409575"/>
          </a:xfrm>
          <a:custGeom>
            <a:avLst/>
            <a:gdLst>
              <a:gd name="T0" fmla="*/ 0 w 13683"/>
              <a:gd name="T1" fmla="*/ 0 h 14417"/>
              <a:gd name="T2" fmla="*/ 13683 w 13683"/>
              <a:gd name="T3" fmla="*/ 14417 h 14417"/>
            </a:gdLst>
            <a:ahLst/>
            <a:cxnLst>
              <a:cxn ang="0">
                <a:pos x="9721" y="4402"/>
              </a:cxn>
              <a:cxn ang="0">
                <a:pos x="9024" y="5833"/>
              </a:cxn>
              <a:cxn ang="0">
                <a:pos x="9354" y="2532"/>
              </a:cxn>
              <a:cxn ang="0">
                <a:pos x="9170" y="2018"/>
              </a:cxn>
              <a:cxn ang="0">
                <a:pos x="10271" y="4256"/>
              </a:cxn>
              <a:cxn ang="0">
                <a:pos x="9977" y="5649"/>
              </a:cxn>
              <a:cxn ang="0">
                <a:pos x="7556" y="6530"/>
              </a:cxn>
              <a:cxn ang="0">
                <a:pos x="5246" y="4879"/>
              </a:cxn>
              <a:cxn ang="0">
                <a:pos x="6273" y="2018"/>
              </a:cxn>
              <a:cxn ang="0">
                <a:pos x="6749" y="6897"/>
              </a:cxn>
              <a:cxn ang="0">
                <a:pos x="1651" y="6860"/>
              </a:cxn>
              <a:cxn ang="0">
                <a:pos x="1504" y="7594"/>
              </a:cxn>
              <a:cxn ang="0">
                <a:pos x="2861" y="5539"/>
              </a:cxn>
              <a:cxn ang="0">
                <a:pos x="4769" y="5246"/>
              </a:cxn>
              <a:cxn ang="0">
                <a:pos x="6236" y="7080"/>
              </a:cxn>
              <a:cxn ang="0">
                <a:pos x="3998" y="9354"/>
              </a:cxn>
              <a:cxn ang="0">
                <a:pos x="2054" y="9098"/>
              </a:cxn>
              <a:cxn ang="0">
                <a:pos x="1101" y="6933"/>
              </a:cxn>
              <a:cxn ang="0">
                <a:pos x="2641" y="4953"/>
              </a:cxn>
              <a:cxn ang="0">
                <a:pos x="8914" y="8070"/>
              </a:cxn>
              <a:cxn ang="0">
                <a:pos x="10381" y="9501"/>
              </a:cxn>
              <a:cxn ang="0">
                <a:pos x="9647" y="8401"/>
              </a:cxn>
              <a:cxn ang="0">
                <a:pos x="5576" y="9318"/>
              </a:cxn>
              <a:cxn ang="0">
                <a:pos x="6860" y="11372"/>
              </a:cxn>
              <a:cxn ang="0">
                <a:pos x="7080" y="10932"/>
              </a:cxn>
              <a:cxn ang="0">
                <a:pos x="8730" y="6970"/>
              </a:cxn>
              <a:cxn ang="0">
                <a:pos x="9867" y="7814"/>
              </a:cxn>
              <a:cxn ang="0">
                <a:pos x="10564" y="10271"/>
              </a:cxn>
              <a:cxn ang="0">
                <a:pos x="9024" y="11922"/>
              </a:cxn>
              <a:cxn ang="0">
                <a:pos x="6493" y="11665"/>
              </a:cxn>
              <a:cxn ang="0">
                <a:pos x="5209" y="9758"/>
              </a:cxn>
              <a:cxn ang="0">
                <a:pos x="6383" y="7594"/>
              </a:cxn>
              <a:cxn ang="0">
                <a:pos x="4769" y="1"/>
              </a:cxn>
              <a:cxn ang="0">
                <a:pos x="5539" y="1101"/>
              </a:cxn>
              <a:cxn ang="0">
                <a:pos x="4622" y="4072"/>
              </a:cxn>
              <a:cxn ang="0">
                <a:pos x="2568" y="4366"/>
              </a:cxn>
              <a:cxn ang="0">
                <a:pos x="1504" y="4622"/>
              </a:cxn>
              <a:cxn ang="0">
                <a:pos x="770" y="6713"/>
              </a:cxn>
              <a:cxn ang="0">
                <a:pos x="110" y="7227"/>
              </a:cxn>
              <a:cxn ang="0">
                <a:pos x="660" y="7997"/>
              </a:cxn>
              <a:cxn ang="0">
                <a:pos x="1577" y="9831"/>
              </a:cxn>
              <a:cxn ang="0">
                <a:pos x="1174" y="11078"/>
              </a:cxn>
              <a:cxn ang="0">
                <a:pos x="1834" y="10491"/>
              </a:cxn>
              <a:cxn ang="0">
                <a:pos x="4035" y="10051"/>
              </a:cxn>
              <a:cxn ang="0">
                <a:pos x="5429" y="11115"/>
              </a:cxn>
              <a:cxn ang="0">
                <a:pos x="5722" y="12692"/>
              </a:cxn>
              <a:cxn ang="0">
                <a:pos x="5502" y="14343"/>
              </a:cxn>
              <a:cxn ang="0">
                <a:pos x="6089" y="13463"/>
              </a:cxn>
              <a:cxn ang="0">
                <a:pos x="8950" y="12509"/>
              </a:cxn>
              <a:cxn ang="0">
                <a:pos x="9977" y="14160"/>
              </a:cxn>
              <a:cxn ang="0">
                <a:pos x="9904" y="12729"/>
              </a:cxn>
              <a:cxn ang="0">
                <a:pos x="11371" y="10088"/>
              </a:cxn>
              <a:cxn ang="0">
                <a:pos x="12875" y="9538"/>
              </a:cxn>
              <a:cxn ang="0">
                <a:pos x="13536" y="9024"/>
              </a:cxn>
              <a:cxn ang="0">
                <a:pos x="11335" y="8804"/>
              </a:cxn>
              <a:cxn ang="0">
                <a:pos x="10088" y="6713"/>
              </a:cxn>
              <a:cxn ang="0">
                <a:pos x="11078" y="4953"/>
              </a:cxn>
              <a:cxn ang="0">
                <a:pos x="11665" y="3999"/>
              </a:cxn>
              <a:cxn ang="0">
                <a:pos x="10124" y="1725"/>
              </a:cxn>
              <a:cxn ang="0">
                <a:pos x="9574" y="514"/>
              </a:cxn>
              <a:cxn ang="0">
                <a:pos x="7080" y="1174"/>
              </a:cxn>
              <a:cxn ang="0">
                <a:pos x="5942" y="808"/>
              </a:cxn>
            </a:cxnLst>
            <a:rect l="T0" t="T1" r="T2" b="T3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Shape 498"/>
          <p:cNvSpPr>
            <a:spLocks/>
          </p:cNvSpPr>
          <p:nvPr/>
        </p:nvSpPr>
        <p:spPr bwMode="auto">
          <a:xfrm>
            <a:off x="-38100" y="579438"/>
            <a:ext cx="296863" cy="211137"/>
          </a:xfrm>
          <a:custGeom>
            <a:avLst/>
            <a:gdLst>
              <a:gd name="T0" fmla="*/ 0 w 10492"/>
              <a:gd name="T1" fmla="*/ 0 h 7447"/>
              <a:gd name="T2" fmla="*/ 10492 w 10492"/>
              <a:gd name="T3" fmla="*/ 7447 h 7447"/>
            </a:gdLst>
            <a:ahLst/>
            <a:cxnLst>
              <a:cxn ang="0">
                <a:pos x="6897" y="1834"/>
              </a:cxn>
              <a:cxn ang="0">
                <a:pos x="6383" y="2128"/>
              </a:cxn>
              <a:cxn ang="0">
                <a:pos x="6200" y="2531"/>
              </a:cxn>
              <a:cxn ang="0">
                <a:pos x="6383" y="2641"/>
              </a:cxn>
              <a:cxn ang="0">
                <a:pos x="6860" y="2384"/>
              </a:cxn>
              <a:cxn ang="0">
                <a:pos x="7484" y="2274"/>
              </a:cxn>
              <a:cxn ang="0">
                <a:pos x="7924" y="2458"/>
              </a:cxn>
              <a:cxn ang="0">
                <a:pos x="7997" y="2751"/>
              </a:cxn>
              <a:cxn ang="0">
                <a:pos x="7667" y="3338"/>
              </a:cxn>
              <a:cxn ang="0">
                <a:pos x="5686" y="5869"/>
              </a:cxn>
              <a:cxn ang="0">
                <a:pos x="5686" y="6236"/>
              </a:cxn>
              <a:cxn ang="0">
                <a:pos x="5870" y="6309"/>
              </a:cxn>
              <a:cxn ang="0">
                <a:pos x="8034" y="6346"/>
              </a:cxn>
              <a:cxn ang="0">
                <a:pos x="8731" y="6383"/>
              </a:cxn>
              <a:cxn ang="0">
                <a:pos x="8878" y="6089"/>
              </a:cxn>
              <a:cxn ang="0">
                <a:pos x="8474" y="5869"/>
              </a:cxn>
              <a:cxn ang="0">
                <a:pos x="6457" y="5759"/>
              </a:cxn>
              <a:cxn ang="0">
                <a:pos x="8144" y="3595"/>
              </a:cxn>
              <a:cxn ang="0">
                <a:pos x="8474" y="2935"/>
              </a:cxn>
              <a:cxn ang="0">
                <a:pos x="8437" y="2311"/>
              </a:cxn>
              <a:cxn ang="0">
                <a:pos x="8071" y="1907"/>
              </a:cxn>
              <a:cxn ang="0">
                <a:pos x="7484" y="1761"/>
              </a:cxn>
              <a:cxn ang="0">
                <a:pos x="624" y="110"/>
              </a:cxn>
              <a:cxn ang="0">
                <a:pos x="147" y="404"/>
              </a:cxn>
              <a:cxn ang="0">
                <a:pos x="1" y="660"/>
              </a:cxn>
              <a:cxn ang="0">
                <a:pos x="257" y="844"/>
              </a:cxn>
              <a:cxn ang="0">
                <a:pos x="844" y="624"/>
              </a:cxn>
              <a:cxn ang="0">
                <a:pos x="991" y="844"/>
              </a:cxn>
              <a:cxn ang="0">
                <a:pos x="1358" y="2641"/>
              </a:cxn>
              <a:cxn ang="0">
                <a:pos x="2422" y="7410"/>
              </a:cxn>
              <a:cxn ang="0">
                <a:pos x="2752" y="7410"/>
              </a:cxn>
              <a:cxn ang="0">
                <a:pos x="4072" y="4108"/>
              </a:cxn>
              <a:cxn ang="0">
                <a:pos x="7667" y="880"/>
              </a:cxn>
              <a:cxn ang="0">
                <a:pos x="9978" y="990"/>
              </a:cxn>
              <a:cxn ang="0">
                <a:pos x="10455" y="880"/>
              </a:cxn>
              <a:cxn ang="0">
                <a:pos x="10418" y="587"/>
              </a:cxn>
              <a:cxn ang="0">
                <a:pos x="10015" y="404"/>
              </a:cxn>
              <a:cxn ang="0">
                <a:pos x="7814" y="293"/>
              </a:cxn>
              <a:cxn ang="0">
                <a:pos x="4916" y="440"/>
              </a:cxn>
              <a:cxn ang="0">
                <a:pos x="4733" y="624"/>
              </a:cxn>
              <a:cxn ang="0">
                <a:pos x="1725" y="1981"/>
              </a:cxn>
              <a:cxn ang="0">
                <a:pos x="1431" y="660"/>
              </a:cxn>
              <a:cxn ang="0">
                <a:pos x="1468" y="514"/>
              </a:cxn>
              <a:cxn ang="0">
                <a:pos x="1505" y="220"/>
              </a:cxn>
              <a:cxn ang="0">
                <a:pos x="1321" y="37"/>
              </a:cxn>
            </a:cxnLst>
            <a:rect l="T0" t="T1" r="T2" b="T3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Shape 499"/>
          <p:cNvSpPr>
            <a:spLocks/>
          </p:cNvSpPr>
          <p:nvPr/>
        </p:nvSpPr>
        <p:spPr bwMode="auto">
          <a:xfrm>
            <a:off x="1403350" y="11113"/>
            <a:ext cx="288925" cy="184150"/>
          </a:xfrm>
          <a:custGeom>
            <a:avLst/>
            <a:gdLst>
              <a:gd name="T0" fmla="*/ 0 w 10162"/>
              <a:gd name="T1" fmla="*/ 0 h 6494"/>
              <a:gd name="T2" fmla="*/ 10162 w 10162"/>
              <a:gd name="T3" fmla="*/ 6494 h 6494"/>
            </a:gdLst>
            <a:ahLst/>
            <a:cxnLst>
              <a:cxn ang="0">
                <a:pos x="8401" y="808"/>
              </a:cxn>
              <a:cxn ang="0">
                <a:pos x="8988" y="808"/>
              </a:cxn>
              <a:cxn ang="0">
                <a:pos x="9465" y="1615"/>
              </a:cxn>
              <a:cxn ang="0">
                <a:pos x="9648" y="2715"/>
              </a:cxn>
              <a:cxn ang="0">
                <a:pos x="9171" y="3669"/>
              </a:cxn>
              <a:cxn ang="0">
                <a:pos x="8327" y="3999"/>
              </a:cxn>
              <a:cxn ang="0">
                <a:pos x="7851" y="3485"/>
              </a:cxn>
              <a:cxn ang="0">
                <a:pos x="7557" y="2311"/>
              </a:cxn>
              <a:cxn ang="0">
                <a:pos x="7887" y="1028"/>
              </a:cxn>
              <a:cxn ang="0">
                <a:pos x="8401" y="147"/>
              </a:cxn>
              <a:cxn ang="0">
                <a:pos x="7667" y="551"/>
              </a:cxn>
              <a:cxn ang="0">
                <a:pos x="7154" y="1688"/>
              </a:cxn>
              <a:cxn ang="0">
                <a:pos x="7264" y="3375"/>
              </a:cxn>
              <a:cxn ang="0">
                <a:pos x="7814" y="4292"/>
              </a:cxn>
              <a:cxn ang="0">
                <a:pos x="8584" y="4512"/>
              </a:cxn>
              <a:cxn ang="0">
                <a:pos x="9318" y="4256"/>
              </a:cxn>
              <a:cxn ang="0">
                <a:pos x="10051" y="3118"/>
              </a:cxn>
              <a:cxn ang="0">
                <a:pos x="10051" y="1761"/>
              </a:cxn>
              <a:cxn ang="0">
                <a:pos x="9354" y="441"/>
              </a:cxn>
              <a:cxn ang="0">
                <a:pos x="8841" y="184"/>
              </a:cxn>
              <a:cxn ang="0">
                <a:pos x="3852" y="111"/>
              </a:cxn>
              <a:cxn ang="0">
                <a:pos x="3632" y="2458"/>
              </a:cxn>
              <a:cxn ang="0">
                <a:pos x="1028" y="2495"/>
              </a:cxn>
              <a:cxn ang="0">
                <a:pos x="551" y="2495"/>
              </a:cxn>
              <a:cxn ang="0">
                <a:pos x="367" y="184"/>
              </a:cxn>
              <a:cxn ang="0">
                <a:pos x="37" y="514"/>
              </a:cxn>
              <a:cxn ang="0">
                <a:pos x="111" y="2972"/>
              </a:cxn>
              <a:cxn ang="0">
                <a:pos x="478" y="5356"/>
              </a:cxn>
              <a:cxn ang="0">
                <a:pos x="588" y="5833"/>
              </a:cxn>
              <a:cxn ang="0">
                <a:pos x="954" y="5906"/>
              </a:cxn>
              <a:cxn ang="0">
                <a:pos x="1064" y="5466"/>
              </a:cxn>
              <a:cxn ang="0">
                <a:pos x="588" y="2935"/>
              </a:cxn>
              <a:cxn ang="0">
                <a:pos x="2862" y="2898"/>
              </a:cxn>
              <a:cxn ang="0">
                <a:pos x="3485" y="4989"/>
              </a:cxn>
              <a:cxn ang="0">
                <a:pos x="3669" y="5429"/>
              </a:cxn>
              <a:cxn ang="0">
                <a:pos x="3999" y="5209"/>
              </a:cxn>
              <a:cxn ang="0">
                <a:pos x="4146" y="1468"/>
              </a:cxn>
              <a:cxn ang="0">
                <a:pos x="4072" y="37"/>
              </a:cxn>
              <a:cxn ang="0">
                <a:pos x="5026" y="3925"/>
              </a:cxn>
              <a:cxn ang="0">
                <a:pos x="4843" y="4182"/>
              </a:cxn>
              <a:cxn ang="0">
                <a:pos x="5723" y="4219"/>
              </a:cxn>
              <a:cxn ang="0">
                <a:pos x="5026" y="5099"/>
              </a:cxn>
              <a:cxn ang="0">
                <a:pos x="4366" y="6420"/>
              </a:cxn>
              <a:cxn ang="0">
                <a:pos x="6383" y="6090"/>
              </a:cxn>
              <a:cxn ang="0">
                <a:pos x="6420" y="5760"/>
              </a:cxn>
              <a:cxn ang="0">
                <a:pos x="5026" y="5906"/>
              </a:cxn>
              <a:cxn ang="0">
                <a:pos x="6053" y="4549"/>
              </a:cxn>
              <a:cxn ang="0">
                <a:pos x="6200" y="3925"/>
              </a:cxn>
            </a:cxnLst>
            <a:rect l="T0" t="T1" r="T2" b="T3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Shape 500"/>
          <p:cNvSpPr>
            <a:spLocks/>
          </p:cNvSpPr>
          <p:nvPr/>
        </p:nvSpPr>
        <p:spPr bwMode="auto">
          <a:xfrm>
            <a:off x="955675" y="-57150"/>
            <a:ext cx="323850" cy="322263"/>
          </a:xfrm>
          <a:custGeom>
            <a:avLst/>
            <a:gdLst>
              <a:gd name="T0" fmla="*/ 0 w 11409"/>
              <a:gd name="T1" fmla="*/ 0 h 11336"/>
              <a:gd name="T2" fmla="*/ 11409 w 11409"/>
              <a:gd name="T3" fmla="*/ 11336 h 11336"/>
            </a:gdLst>
            <a:ahLst/>
            <a:cxnLst>
              <a:cxn ang="0">
                <a:pos x="4843" y="4769"/>
              </a:cxn>
              <a:cxn ang="0">
                <a:pos x="5613" y="4623"/>
              </a:cxn>
              <a:cxn ang="0">
                <a:pos x="5980" y="6016"/>
              </a:cxn>
              <a:cxn ang="0">
                <a:pos x="5723" y="5650"/>
              </a:cxn>
              <a:cxn ang="0">
                <a:pos x="5687" y="6567"/>
              </a:cxn>
              <a:cxn ang="0">
                <a:pos x="6457" y="6053"/>
              </a:cxn>
              <a:cxn ang="0">
                <a:pos x="4623" y="478"/>
              </a:cxn>
              <a:cxn ang="0">
                <a:pos x="7044" y="1211"/>
              </a:cxn>
              <a:cxn ang="0">
                <a:pos x="6457" y="1505"/>
              </a:cxn>
              <a:cxn ang="0">
                <a:pos x="6714" y="4072"/>
              </a:cxn>
              <a:cxn ang="0">
                <a:pos x="6714" y="5540"/>
              </a:cxn>
              <a:cxn ang="0">
                <a:pos x="8108" y="7227"/>
              </a:cxn>
              <a:cxn ang="0">
                <a:pos x="5210" y="7227"/>
              </a:cxn>
              <a:cxn ang="0">
                <a:pos x="3926" y="7300"/>
              </a:cxn>
              <a:cxn ang="0">
                <a:pos x="4403" y="6677"/>
              </a:cxn>
              <a:cxn ang="0">
                <a:pos x="3926" y="6016"/>
              </a:cxn>
              <a:cxn ang="0">
                <a:pos x="4329" y="2018"/>
              </a:cxn>
              <a:cxn ang="0">
                <a:pos x="5430" y="1431"/>
              </a:cxn>
              <a:cxn ang="0">
                <a:pos x="4146" y="991"/>
              </a:cxn>
              <a:cxn ang="0">
                <a:pos x="3412" y="771"/>
              </a:cxn>
              <a:cxn ang="0">
                <a:pos x="6127" y="8217"/>
              </a:cxn>
              <a:cxn ang="0">
                <a:pos x="5833" y="8144"/>
              </a:cxn>
              <a:cxn ang="0">
                <a:pos x="5577" y="7777"/>
              </a:cxn>
              <a:cxn ang="0">
                <a:pos x="5540" y="8584"/>
              </a:cxn>
              <a:cxn ang="0">
                <a:pos x="6457" y="8474"/>
              </a:cxn>
              <a:cxn ang="0">
                <a:pos x="6053" y="7667"/>
              </a:cxn>
              <a:cxn ang="0">
                <a:pos x="4109" y="9685"/>
              </a:cxn>
              <a:cxn ang="0">
                <a:pos x="4403" y="9171"/>
              </a:cxn>
              <a:cxn ang="0">
                <a:pos x="7704" y="9868"/>
              </a:cxn>
              <a:cxn ang="0">
                <a:pos x="7631" y="9428"/>
              </a:cxn>
              <a:cxn ang="0">
                <a:pos x="3742" y="9061"/>
              </a:cxn>
              <a:cxn ang="0">
                <a:pos x="3926" y="10051"/>
              </a:cxn>
              <a:cxn ang="0">
                <a:pos x="4916" y="9354"/>
              </a:cxn>
              <a:cxn ang="0">
                <a:pos x="7337" y="8988"/>
              </a:cxn>
              <a:cxn ang="0">
                <a:pos x="6897" y="9575"/>
              </a:cxn>
              <a:cxn ang="0">
                <a:pos x="7044" y="10198"/>
              </a:cxn>
              <a:cxn ang="0">
                <a:pos x="8254" y="9795"/>
              </a:cxn>
              <a:cxn ang="0">
                <a:pos x="6970" y="7227"/>
              </a:cxn>
              <a:cxn ang="0">
                <a:pos x="9245" y="7667"/>
              </a:cxn>
              <a:cxn ang="0">
                <a:pos x="10639" y="10345"/>
              </a:cxn>
              <a:cxn ang="0">
                <a:pos x="2092" y="10675"/>
              </a:cxn>
              <a:cxn ang="0">
                <a:pos x="1065" y="9685"/>
              </a:cxn>
              <a:cxn ang="0">
                <a:pos x="2092" y="9134"/>
              </a:cxn>
              <a:cxn ang="0">
                <a:pos x="1945" y="8547"/>
              </a:cxn>
              <a:cxn ang="0">
                <a:pos x="3082" y="8217"/>
              </a:cxn>
              <a:cxn ang="0">
                <a:pos x="3376" y="7924"/>
              </a:cxn>
              <a:cxn ang="0">
                <a:pos x="4036" y="1"/>
              </a:cxn>
              <a:cxn ang="0">
                <a:pos x="3009" y="991"/>
              </a:cxn>
              <a:cxn ang="0">
                <a:pos x="3999" y="1395"/>
              </a:cxn>
              <a:cxn ang="0">
                <a:pos x="3926" y="5283"/>
              </a:cxn>
              <a:cxn ang="0">
                <a:pos x="2239" y="7080"/>
              </a:cxn>
              <a:cxn ang="0">
                <a:pos x="111" y="10858"/>
              </a:cxn>
              <a:cxn ang="0">
                <a:pos x="5503" y="11115"/>
              </a:cxn>
              <a:cxn ang="0">
                <a:pos x="9978" y="11335"/>
              </a:cxn>
              <a:cxn ang="0">
                <a:pos x="11152" y="10602"/>
              </a:cxn>
              <a:cxn ang="0">
                <a:pos x="10859" y="8914"/>
              </a:cxn>
              <a:cxn ang="0">
                <a:pos x="7851" y="5576"/>
              </a:cxn>
              <a:cxn ang="0">
                <a:pos x="7227" y="3669"/>
              </a:cxn>
              <a:cxn ang="0">
                <a:pos x="7191" y="1651"/>
              </a:cxn>
              <a:cxn ang="0">
                <a:pos x="8144" y="624"/>
              </a:cxn>
              <a:cxn ang="0">
                <a:pos x="4036" y="1"/>
              </a:cxn>
            </a:cxnLst>
            <a:rect l="T0" t="T1" r="T2" b="T3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Shape 501"/>
          <p:cNvSpPr>
            <a:spLocks/>
          </p:cNvSpPr>
          <p:nvPr/>
        </p:nvSpPr>
        <p:spPr bwMode="auto">
          <a:xfrm>
            <a:off x="1333500" y="4678363"/>
            <a:ext cx="306388" cy="385762"/>
          </a:xfrm>
          <a:custGeom>
            <a:avLst/>
            <a:gdLst>
              <a:gd name="T0" fmla="*/ 0 w 10822"/>
              <a:gd name="T1" fmla="*/ 0 h 13574"/>
              <a:gd name="T2" fmla="*/ 10822 w 10822"/>
              <a:gd name="T3" fmla="*/ 13574 h 13574"/>
            </a:gdLst>
            <a:ahLst/>
            <a:cxnLst>
              <a:cxn ang="0">
                <a:pos x="10235" y="1358"/>
              </a:cxn>
              <a:cxn ang="0">
                <a:pos x="9831" y="2129"/>
              </a:cxn>
              <a:cxn ang="0">
                <a:pos x="9648" y="3632"/>
              </a:cxn>
              <a:cxn ang="0">
                <a:pos x="9905" y="3046"/>
              </a:cxn>
              <a:cxn ang="0">
                <a:pos x="9587" y="2018"/>
              </a:cxn>
              <a:cxn ang="0">
                <a:pos x="9354" y="3963"/>
              </a:cxn>
              <a:cxn ang="0">
                <a:pos x="8107" y="3596"/>
              </a:cxn>
              <a:cxn ang="0">
                <a:pos x="8768" y="4109"/>
              </a:cxn>
              <a:cxn ang="0">
                <a:pos x="8658" y="3082"/>
              </a:cxn>
              <a:cxn ang="0">
                <a:pos x="8327" y="3522"/>
              </a:cxn>
              <a:cxn ang="0">
                <a:pos x="7410" y="5393"/>
              </a:cxn>
              <a:cxn ang="0">
                <a:pos x="7044" y="4513"/>
              </a:cxn>
              <a:cxn ang="0">
                <a:pos x="6713" y="5797"/>
              </a:cxn>
              <a:cxn ang="0">
                <a:pos x="6457" y="5613"/>
              </a:cxn>
              <a:cxn ang="0">
                <a:pos x="6053" y="5760"/>
              </a:cxn>
              <a:cxn ang="0">
                <a:pos x="5613" y="6750"/>
              </a:cxn>
              <a:cxn ang="0">
                <a:pos x="9354" y="918"/>
              </a:cxn>
              <a:cxn ang="0">
                <a:pos x="8841" y="2165"/>
              </a:cxn>
              <a:cxn ang="0">
                <a:pos x="7667" y="3412"/>
              </a:cxn>
              <a:cxn ang="0">
                <a:pos x="3852" y="6567"/>
              </a:cxn>
              <a:cxn ang="0">
                <a:pos x="2312" y="6457"/>
              </a:cxn>
              <a:cxn ang="0">
                <a:pos x="3082" y="6237"/>
              </a:cxn>
              <a:cxn ang="0">
                <a:pos x="3119" y="5760"/>
              </a:cxn>
              <a:cxn ang="0">
                <a:pos x="3449" y="5283"/>
              </a:cxn>
              <a:cxn ang="0">
                <a:pos x="3889" y="5136"/>
              </a:cxn>
              <a:cxn ang="0">
                <a:pos x="4256" y="4513"/>
              </a:cxn>
              <a:cxn ang="0">
                <a:pos x="4879" y="4623"/>
              </a:cxn>
              <a:cxn ang="0">
                <a:pos x="5063" y="3632"/>
              </a:cxn>
              <a:cxn ang="0">
                <a:pos x="5686" y="3926"/>
              </a:cxn>
              <a:cxn ang="0">
                <a:pos x="6237" y="3192"/>
              </a:cxn>
              <a:cxn ang="0">
                <a:pos x="7007" y="1725"/>
              </a:cxn>
              <a:cxn ang="0">
                <a:pos x="7630" y="2495"/>
              </a:cxn>
              <a:cxn ang="0">
                <a:pos x="7740" y="1101"/>
              </a:cxn>
              <a:cxn ang="0">
                <a:pos x="3485" y="7264"/>
              </a:cxn>
              <a:cxn ang="0">
                <a:pos x="4733" y="6457"/>
              </a:cxn>
              <a:cxn ang="0">
                <a:pos x="3889" y="7924"/>
              </a:cxn>
              <a:cxn ang="0">
                <a:pos x="3889" y="7227"/>
              </a:cxn>
              <a:cxn ang="0">
                <a:pos x="1945" y="6677"/>
              </a:cxn>
              <a:cxn ang="0">
                <a:pos x="3485" y="8401"/>
              </a:cxn>
              <a:cxn ang="0">
                <a:pos x="2825" y="8254"/>
              </a:cxn>
              <a:cxn ang="0">
                <a:pos x="8474" y="74"/>
              </a:cxn>
              <a:cxn ang="0">
                <a:pos x="2312" y="5283"/>
              </a:cxn>
              <a:cxn ang="0">
                <a:pos x="954" y="5760"/>
              </a:cxn>
              <a:cxn ang="0">
                <a:pos x="918" y="6860"/>
              </a:cxn>
              <a:cxn ang="0">
                <a:pos x="3412" y="9355"/>
              </a:cxn>
              <a:cxn ang="0">
                <a:pos x="4109" y="8328"/>
              </a:cxn>
              <a:cxn ang="0">
                <a:pos x="10308" y="3486"/>
              </a:cxn>
              <a:cxn ang="0">
                <a:pos x="10675" y="1248"/>
              </a:cxn>
              <a:cxn ang="0">
                <a:pos x="8988" y="1"/>
              </a:cxn>
              <a:cxn ang="0">
                <a:pos x="1651" y="9391"/>
              </a:cxn>
              <a:cxn ang="0">
                <a:pos x="2275" y="12766"/>
              </a:cxn>
              <a:cxn ang="0">
                <a:pos x="1835" y="12326"/>
              </a:cxn>
              <a:cxn ang="0">
                <a:pos x="1725" y="11922"/>
              </a:cxn>
              <a:cxn ang="0">
                <a:pos x="1174" y="12143"/>
              </a:cxn>
              <a:cxn ang="0">
                <a:pos x="808" y="12179"/>
              </a:cxn>
              <a:cxn ang="0">
                <a:pos x="1468" y="10859"/>
              </a:cxn>
              <a:cxn ang="0">
                <a:pos x="1651" y="10052"/>
              </a:cxn>
              <a:cxn ang="0">
                <a:pos x="1395" y="8915"/>
              </a:cxn>
              <a:cxn ang="0">
                <a:pos x="37" y="12253"/>
              </a:cxn>
              <a:cxn ang="0">
                <a:pos x="588" y="13243"/>
              </a:cxn>
              <a:cxn ang="0">
                <a:pos x="1688" y="13573"/>
              </a:cxn>
              <a:cxn ang="0">
                <a:pos x="2862" y="12693"/>
              </a:cxn>
              <a:cxn ang="0">
                <a:pos x="1871" y="8878"/>
              </a:cxn>
            </a:cxnLst>
            <a:rect l="T0" t="T1" r="T2" b="T3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Shape 502"/>
          <p:cNvSpPr>
            <a:spLocks/>
          </p:cNvSpPr>
          <p:nvPr/>
        </p:nvSpPr>
        <p:spPr bwMode="auto">
          <a:xfrm>
            <a:off x="92075" y="4552950"/>
            <a:ext cx="415925" cy="409575"/>
          </a:xfrm>
          <a:custGeom>
            <a:avLst/>
            <a:gdLst>
              <a:gd name="T0" fmla="*/ 0 w 14674"/>
              <a:gd name="T1" fmla="*/ 0 h 14454"/>
              <a:gd name="T2" fmla="*/ 14674 w 14674"/>
              <a:gd name="T3" fmla="*/ 14454 h 14454"/>
            </a:gdLst>
            <a:ahLst/>
            <a:cxnLst>
              <a:cxn ang="0">
                <a:pos x="8291" y="5283"/>
              </a:cxn>
              <a:cxn ang="0">
                <a:pos x="4769" y="5870"/>
              </a:cxn>
              <a:cxn ang="0">
                <a:pos x="6604" y="7594"/>
              </a:cxn>
              <a:cxn ang="0">
                <a:pos x="6420" y="7667"/>
              </a:cxn>
              <a:cxn ang="0">
                <a:pos x="5246" y="8107"/>
              </a:cxn>
              <a:cxn ang="0">
                <a:pos x="10198" y="10015"/>
              </a:cxn>
              <a:cxn ang="0">
                <a:pos x="9721" y="9061"/>
              </a:cxn>
              <a:cxn ang="0">
                <a:pos x="8181" y="11189"/>
              </a:cxn>
              <a:cxn ang="0">
                <a:pos x="10198" y="1541"/>
              </a:cxn>
              <a:cxn ang="0">
                <a:pos x="8731" y="4329"/>
              </a:cxn>
              <a:cxn ang="0">
                <a:pos x="7667" y="3485"/>
              </a:cxn>
              <a:cxn ang="0">
                <a:pos x="6310" y="5026"/>
              </a:cxn>
              <a:cxn ang="0">
                <a:pos x="4329" y="4549"/>
              </a:cxn>
              <a:cxn ang="0">
                <a:pos x="3596" y="5833"/>
              </a:cxn>
              <a:cxn ang="0">
                <a:pos x="2459" y="6567"/>
              </a:cxn>
              <a:cxn ang="0">
                <a:pos x="4549" y="6970"/>
              </a:cxn>
              <a:cxn ang="0">
                <a:pos x="5430" y="5723"/>
              </a:cxn>
              <a:cxn ang="0">
                <a:pos x="8328" y="5760"/>
              </a:cxn>
              <a:cxn ang="0">
                <a:pos x="10639" y="3852"/>
              </a:cxn>
              <a:cxn ang="0">
                <a:pos x="10969" y="6787"/>
              </a:cxn>
              <a:cxn ang="0">
                <a:pos x="8181" y="8107"/>
              </a:cxn>
              <a:cxn ang="0">
                <a:pos x="11042" y="9208"/>
              </a:cxn>
              <a:cxn ang="0">
                <a:pos x="9758" y="8694"/>
              </a:cxn>
              <a:cxn ang="0">
                <a:pos x="9025" y="9611"/>
              </a:cxn>
              <a:cxn ang="0">
                <a:pos x="7777" y="9391"/>
              </a:cxn>
              <a:cxn ang="0">
                <a:pos x="7044" y="10235"/>
              </a:cxn>
              <a:cxn ang="0">
                <a:pos x="4769" y="9134"/>
              </a:cxn>
              <a:cxn ang="0">
                <a:pos x="6163" y="9648"/>
              </a:cxn>
              <a:cxn ang="0">
                <a:pos x="6787" y="9354"/>
              </a:cxn>
              <a:cxn ang="0">
                <a:pos x="6970" y="7337"/>
              </a:cxn>
              <a:cxn ang="0">
                <a:pos x="5943" y="7520"/>
              </a:cxn>
              <a:cxn ang="0">
                <a:pos x="5613" y="7814"/>
              </a:cxn>
              <a:cxn ang="0">
                <a:pos x="4623" y="8327"/>
              </a:cxn>
              <a:cxn ang="0">
                <a:pos x="1285" y="3999"/>
              </a:cxn>
              <a:cxn ang="0">
                <a:pos x="9978" y="1395"/>
              </a:cxn>
              <a:cxn ang="0">
                <a:pos x="10969" y="10748"/>
              </a:cxn>
              <a:cxn ang="0">
                <a:pos x="3999" y="11812"/>
              </a:cxn>
              <a:cxn ang="0">
                <a:pos x="8401" y="11519"/>
              </a:cxn>
              <a:cxn ang="0">
                <a:pos x="9025" y="10492"/>
              </a:cxn>
              <a:cxn ang="0">
                <a:pos x="10565" y="10492"/>
              </a:cxn>
              <a:cxn ang="0">
                <a:pos x="13096" y="10712"/>
              </a:cxn>
              <a:cxn ang="0">
                <a:pos x="9611" y="11702"/>
              </a:cxn>
              <a:cxn ang="0">
                <a:pos x="11996" y="4182"/>
              </a:cxn>
              <a:cxn ang="0">
                <a:pos x="13646" y="10235"/>
              </a:cxn>
              <a:cxn ang="0">
                <a:pos x="11372" y="3119"/>
              </a:cxn>
              <a:cxn ang="0">
                <a:pos x="10272" y="881"/>
              </a:cxn>
              <a:cxn ang="0">
                <a:pos x="1358" y="3632"/>
              </a:cxn>
              <a:cxn ang="0">
                <a:pos x="1725" y="7594"/>
              </a:cxn>
              <a:cxn ang="0">
                <a:pos x="3559" y="13756"/>
              </a:cxn>
              <a:cxn ang="0">
                <a:pos x="955" y="5136"/>
              </a:cxn>
              <a:cxn ang="0">
                <a:pos x="8034" y="1358"/>
              </a:cxn>
              <a:cxn ang="0">
                <a:pos x="5503" y="1651"/>
              </a:cxn>
              <a:cxn ang="0">
                <a:pos x="38" y="3779"/>
              </a:cxn>
              <a:cxn ang="0">
                <a:pos x="2899" y="14233"/>
              </a:cxn>
              <a:cxn ang="0">
                <a:pos x="7447" y="13353"/>
              </a:cxn>
              <a:cxn ang="0">
                <a:pos x="14490" y="11005"/>
              </a:cxn>
              <a:cxn ang="0">
                <a:pos x="11922" y="2752"/>
              </a:cxn>
            </a:cxnLst>
            <a:rect l="T0" t="T1" r="T2" b="T3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5" name="Shape 503"/>
          <p:cNvSpPr>
            <a:spLocks/>
          </p:cNvSpPr>
          <p:nvPr/>
        </p:nvSpPr>
        <p:spPr bwMode="auto">
          <a:xfrm>
            <a:off x="1525588" y="4911725"/>
            <a:ext cx="392112" cy="288925"/>
          </a:xfrm>
          <a:custGeom>
            <a:avLst/>
            <a:gdLst>
              <a:gd name="T0" fmla="*/ 0 w 13793"/>
              <a:gd name="T1" fmla="*/ 0 h 10199"/>
              <a:gd name="T2" fmla="*/ 13793 w 13793"/>
              <a:gd name="T3" fmla="*/ 10199 h 10199"/>
            </a:gdLst>
            <a:ahLst/>
            <a:cxnLst>
              <a:cxn ang="0">
                <a:pos x="4842" y="2935"/>
              </a:cxn>
              <a:cxn ang="0">
                <a:pos x="5393" y="3119"/>
              </a:cxn>
              <a:cxn ang="0">
                <a:pos x="5833" y="4256"/>
              </a:cxn>
              <a:cxn ang="0">
                <a:pos x="5613" y="2642"/>
              </a:cxn>
              <a:cxn ang="0">
                <a:pos x="6750" y="4146"/>
              </a:cxn>
              <a:cxn ang="0">
                <a:pos x="6970" y="3045"/>
              </a:cxn>
              <a:cxn ang="0">
                <a:pos x="7777" y="4109"/>
              </a:cxn>
              <a:cxn ang="0">
                <a:pos x="8144" y="3742"/>
              </a:cxn>
              <a:cxn ang="0">
                <a:pos x="5943" y="2128"/>
              </a:cxn>
              <a:cxn ang="0">
                <a:pos x="12546" y="5209"/>
              </a:cxn>
              <a:cxn ang="0">
                <a:pos x="11482" y="4256"/>
              </a:cxn>
              <a:cxn ang="0">
                <a:pos x="11372" y="5320"/>
              </a:cxn>
              <a:cxn ang="0">
                <a:pos x="10785" y="5209"/>
              </a:cxn>
              <a:cxn ang="0">
                <a:pos x="10088" y="4366"/>
              </a:cxn>
              <a:cxn ang="0">
                <a:pos x="9721" y="5026"/>
              </a:cxn>
              <a:cxn ang="0">
                <a:pos x="11078" y="6200"/>
              </a:cxn>
              <a:cxn ang="0">
                <a:pos x="13793" y="5466"/>
              </a:cxn>
              <a:cxn ang="0">
                <a:pos x="12619" y="3962"/>
              </a:cxn>
              <a:cxn ang="0">
                <a:pos x="9171" y="844"/>
              </a:cxn>
              <a:cxn ang="0">
                <a:pos x="8804" y="4402"/>
              </a:cxn>
              <a:cxn ang="0">
                <a:pos x="8547" y="5099"/>
              </a:cxn>
              <a:cxn ang="0">
                <a:pos x="8584" y="6567"/>
              </a:cxn>
              <a:cxn ang="0">
                <a:pos x="8180" y="8107"/>
              </a:cxn>
              <a:cxn ang="0">
                <a:pos x="7080" y="4879"/>
              </a:cxn>
              <a:cxn ang="0">
                <a:pos x="6603" y="4623"/>
              </a:cxn>
              <a:cxn ang="0">
                <a:pos x="7300" y="8254"/>
              </a:cxn>
              <a:cxn ang="0">
                <a:pos x="5980" y="4733"/>
              </a:cxn>
              <a:cxn ang="0">
                <a:pos x="6420" y="7887"/>
              </a:cxn>
              <a:cxn ang="0">
                <a:pos x="5173" y="5209"/>
              </a:cxn>
              <a:cxn ang="0">
                <a:pos x="3192" y="3522"/>
              </a:cxn>
              <a:cxn ang="0">
                <a:pos x="0" y="4182"/>
              </a:cxn>
              <a:cxn ang="0">
                <a:pos x="881" y="4329"/>
              </a:cxn>
              <a:cxn ang="0">
                <a:pos x="1871" y="7447"/>
              </a:cxn>
              <a:cxn ang="0">
                <a:pos x="1321" y="4696"/>
              </a:cxn>
              <a:cxn ang="0">
                <a:pos x="1871" y="4109"/>
              </a:cxn>
              <a:cxn ang="0">
                <a:pos x="2935" y="6787"/>
              </a:cxn>
              <a:cxn ang="0">
                <a:pos x="3008" y="5943"/>
              </a:cxn>
              <a:cxn ang="0">
                <a:pos x="3228" y="4366"/>
              </a:cxn>
              <a:cxn ang="0">
                <a:pos x="4219" y="6053"/>
              </a:cxn>
              <a:cxn ang="0">
                <a:pos x="4329" y="4769"/>
              </a:cxn>
              <a:cxn ang="0">
                <a:pos x="5393" y="7704"/>
              </a:cxn>
              <a:cxn ang="0">
                <a:pos x="7924" y="8804"/>
              </a:cxn>
              <a:cxn ang="0">
                <a:pos x="9684" y="7117"/>
              </a:cxn>
              <a:cxn ang="0">
                <a:pos x="8951" y="2238"/>
              </a:cxn>
              <a:cxn ang="0">
                <a:pos x="9758" y="3082"/>
              </a:cxn>
              <a:cxn ang="0">
                <a:pos x="9171" y="1505"/>
              </a:cxn>
              <a:cxn ang="0">
                <a:pos x="10565" y="2972"/>
              </a:cxn>
              <a:cxn ang="0">
                <a:pos x="11078" y="2899"/>
              </a:cxn>
              <a:cxn ang="0">
                <a:pos x="11005" y="734"/>
              </a:cxn>
              <a:cxn ang="0">
                <a:pos x="12069" y="2899"/>
              </a:cxn>
              <a:cxn ang="0">
                <a:pos x="11665" y="441"/>
              </a:cxn>
              <a:cxn ang="0">
                <a:pos x="3999" y="7154"/>
              </a:cxn>
              <a:cxn ang="0">
                <a:pos x="3852" y="8951"/>
              </a:cxn>
              <a:cxn ang="0">
                <a:pos x="3045" y="7777"/>
              </a:cxn>
              <a:cxn ang="0">
                <a:pos x="2642" y="8768"/>
              </a:cxn>
              <a:cxn ang="0">
                <a:pos x="2275" y="8144"/>
              </a:cxn>
              <a:cxn ang="0">
                <a:pos x="1945" y="9685"/>
              </a:cxn>
              <a:cxn ang="0">
                <a:pos x="2275" y="10198"/>
              </a:cxn>
              <a:cxn ang="0">
                <a:pos x="3265" y="9868"/>
              </a:cxn>
              <a:cxn ang="0">
                <a:pos x="5173" y="8181"/>
              </a:cxn>
              <a:cxn ang="0">
                <a:pos x="4366" y="7374"/>
              </a:cxn>
            </a:cxnLst>
            <a:rect l="T0" t="T1" r="T2" b="T3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6" name="Shape 504"/>
          <p:cNvSpPr>
            <a:spLocks/>
          </p:cNvSpPr>
          <p:nvPr/>
        </p:nvSpPr>
        <p:spPr bwMode="auto">
          <a:xfrm>
            <a:off x="3175" y="4900613"/>
            <a:ext cx="179388" cy="373062"/>
          </a:xfrm>
          <a:custGeom>
            <a:avLst/>
            <a:gdLst>
              <a:gd name="T0" fmla="*/ 0 w 6347"/>
              <a:gd name="T1" fmla="*/ 0 h 13169"/>
              <a:gd name="T2" fmla="*/ 6347 w 6347"/>
              <a:gd name="T3" fmla="*/ 13169 h 13169"/>
            </a:gdLst>
            <a:ahLst/>
            <a:cxnLst>
              <a:cxn ang="0">
                <a:pos x="1578" y="917"/>
              </a:cxn>
              <a:cxn ang="0">
                <a:pos x="2018" y="2458"/>
              </a:cxn>
              <a:cxn ang="0">
                <a:pos x="1395" y="1467"/>
              </a:cxn>
              <a:cxn ang="0">
                <a:pos x="1615" y="2641"/>
              </a:cxn>
              <a:cxn ang="0">
                <a:pos x="955" y="1724"/>
              </a:cxn>
              <a:cxn ang="0">
                <a:pos x="3926" y="2861"/>
              </a:cxn>
              <a:cxn ang="0">
                <a:pos x="5687" y="3668"/>
              </a:cxn>
              <a:cxn ang="0">
                <a:pos x="5393" y="3888"/>
              </a:cxn>
              <a:cxn ang="0">
                <a:pos x="3046" y="3999"/>
              </a:cxn>
              <a:cxn ang="0">
                <a:pos x="2532" y="3668"/>
              </a:cxn>
              <a:cxn ang="0">
                <a:pos x="4073" y="4109"/>
              </a:cxn>
              <a:cxn ang="0">
                <a:pos x="4329" y="3705"/>
              </a:cxn>
              <a:cxn ang="0">
                <a:pos x="2862" y="3228"/>
              </a:cxn>
              <a:cxn ang="0">
                <a:pos x="1725" y="5723"/>
              </a:cxn>
              <a:cxn ang="0">
                <a:pos x="2165" y="5759"/>
              </a:cxn>
              <a:cxn ang="0">
                <a:pos x="3376" y="5979"/>
              </a:cxn>
              <a:cxn ang="0">
                <a:pos x="1322" y="6163"/>
              </a:cxn>
              <a:cxn ang="0">
                <a:pos x="661" y="5723"/>
              </a:cxn>
              <a:cxn ang="0">
                <a:pos x="3119" y="9244"/>
              </a:cxn>
              <a:cxn ang="0">
                <a:pos x="1065" y="6566"/>
              </a:cxn>
              <a:cxn ang="0">
                <a:pos x="1982" y="9391"/>
              </a:cxn>
              <a:cxn ang="0">
                <a:pos x="808" y="6566"/>
              </a:cxn>
              <a:cxn ang="0">
                <a:pos x="2605" y="10454"/>
              </a:cxn>
              <a:cxn ang="0">
                <a:pos x="1138" y="9758"/>
              </a:cxn>
              <a:cxn ang="0">
                <a:pos x="1688" y="10088"/>
              </a:cxn>
              <a:cxn ang="0">
                <a:pos x="1945" y="10491"/>
              </a:cxn>
              <a:cxn ang="0">
                <a:pos x="1688" y="10785"/>
              </a:cxn>
              <a:cxn ang="0">
                <a:pos x="2055" y="11151"/>
              </a:cxn>
              <a:cxn ang="0">
                <a:pos x="2459" y="11555"/>
              </a:cxn>
              <a:cxn ang="0">
                <a:pos x="3009" y="10821"/>
              </a:cxn>
              <a:cxn ang="0">
                <a:pos x="2532" y="12472"/>
              </a:cxn>
              <a:cxn ang="0">
                <a:pos x="1505" y="12362"/>
              </a:cxn>
              <a:cxn ang="0">
                <a:pos x="1138" y="10014"/>
              </a:cxn>
              <a:cxn ang="0">
                <a:pos x="294" y="220"/>
              </a:cxn>
              <a:cxn ang="0">
                <a:pos x="368" y="1321"/>
              </a:cxn>
              <a:cxn ang="0">
                <a:pos x="1505" y="3265"/>
              </a:cxn>
              <a:cxn ang="0">
                <a:pos x="1762" y="4806"/>
              </a:cxn>
              <a:cxn ang="0">
                <a:pos x="698" y="5282"/>
              </a:cxn>
              <a:cxn ang="0">
                <a:pos x="38" y="5943"/>
              </a:cxn>
              <a:cxn ang="0">
                <a:pos x="38" y="6456"/>
              </a:cxn>
              <a:cxn ang="0">
                <a:pos x="441" y="6530"/>
              </a:cxn>
              <a:cxn ang="0">
                <a:pos x="625" y="10785"/>
              </a:cxn>
              <a:cxn ang="0">
                <a:pos x="1065" y="12655"/>
              </a:cxn>
              <a:cxn ang="0">
                <a:pos x="1945" y="13132"/>
              </a:cxn>
              <a:cxn ang="0">
                <a:pos x="3009" y="12765"/>
              </a:cxn>
              <a:cxn ang="0">
                <a:pos x="3632" y="9647"/>
              </a:cxn>
              <a:cxn ang="0">
                <a:pos x="3779" y="6456"/>
              </a:cxn>
              <a:cxn ang="0">
                <a:pos x="3816" y="5502"/>
              </a:cxn>
              <a:cxn ang="0">
                <a:pos x="2092" y="4806"/>
              </a:cxn>
              <a:cxn ang="0">
                <a:pos x="2972" y="4402"/>
              </a:cxn>
              <a:cxn ang="0">
                <a:pos x="4953" y="4475"/>
              </a:cxn>
              <a:cxn ang="0">
                <a:pos x="5833" y="3888"/>
              </a:cxn>
              <a:cxn ang="0">
                <a:pos x="6200" y="4035"/>
              </a:cxn>
              <a:cxn ang="0">
                <a:pos x="6200" y="3522"/>
              </a:cxn>
              <a:cxn ang="0">
                <a:pos x="4256" y="2495"/>
              </a:cxn>
              <a:cxn ang="0">
                <a:pos x="2349" y="3081"/>
              </a:cxn>
              <a:cxn ang="0">
                <a:pos x="2495" y="2201"/>
              </a:cxn>
              <a:cxn ang="0">
                <a:pos x="1835" y="661"/>
              </a:cxn>
            </a:cxnLst>
            <a:rect l="T0" t="T1" r="T2" b="T3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Shape 505"/>
          <p:cNvSpPr>
            <a:spLocks/>
          </p:cNvSpPr>
          <p:nvPr/>
        </p:nvSpPr>
        <p:spPr bwMode="auto">
          <a:xfrm rot="1920548">
            <a:off x="8224838" y="625475"/>
            <a:ext cx="501650" cy="425450"/>
          </a:xfrm>
          <a:custGeom>
            <a:avLst/>
            <a:gdLst>
              <a:gd name="T0" fmla="*/ 0 w 17681"/>
              <a:gd name="T1" fmla="*/ 0 h 15004"/>
              <a:gd name="T2" fmla="*/ 17681 w 17681"/>
              <a:gd name="T3" fmla="*/ 15004 h 15004"/>
            </a:gdLst>
            <a:ahLst/>
            <a:cxnLst>
              <a:cxn ang="0">
                <a:pos x="7006" y="2165"/>
              </a:cxn>
              <a:cxn ang="0">
                <a:pos x="5576" y="3155"/>
              </a:cxn>
              <a:cxn ang="0">
                <a:pos x="6860" y="4329"/>
              </a:cxn>
              <a:cxn ang="0">
                <a:pos x="4329" y="6860"/>
              </a:cxn>
              <a:cxn ang="0">
                <a:pos x="4255" y="5136"/>
              </a:cxn>
              <a:cxn ang="0">
                <a:pos x="5686" y="7080"/>
              </a:cxn>
              <a:cxn ang="0">
                <a:pos x="3742" y="5173"/>
              </a:cxn>
              <a:cxn ang="0">
                <a:pos x="4329" y="4402"/>
              </a:cxn>
              <a:cxn ang="0">
                <a:pos x="3412" y="7850"/>
              </a:cxn>
              <a:cxn ang="0">
                <a:pos x="5833" y="5099"/>
              </a:cxn>
              <a:cxn ang="0">
                <a:pos x="2348" y="7887"/>
              </a:cxn>
              <a:cxn ang="0">
                <a:pos x="14306" y="8290"/>
              </a:cxn>
              <a:cxn ang="0">
                <a:pos x="7300" y="7080"/>
              </a:cxn>
              <a:cxn ang="0">
                <a:pos x="7887" y="8070"/>
              </a:cxn>
              <a:cxn ang="0">
                <a:pos x="7593" y="6493"/>
              </a:cxn>
              <a:cxn ang="0">
                <a:pos x="1724" y="8254"/>
              </a:cxn>
              <a:cxn ang="0">
                <a:pos x="1834" y="6897"/>
              </a:cxn>
              <a:cxn ang="0">
                <a:pos x="13939" y="8034"/>
              </a:cxn>
              <a:cxn ang="0">
                <a:pos x="14123" y="9134"/>
              </a:cxn>
              <a:cxn ang="0">
                <a:pos x="6199" y="7924"/>
              </a:cxn>
              <a:cxn ang="0">
                <a:pos x="6860" y="9207"/>
              </a:cxn>
              <a:cxn ang="0">
                <a:pos x="7630" y="551"/>
              </a:cxn>
              <a:cxn ang="0">
                <a:pos x="8547" y="6163"/>
              </a:cxn>
              <a:cxn ang="0">
                <a:pos x="6676" y="10418"/>
              </a:cxn>
              <a:cxn ang="0">
                <a:pos x="2201" y="9904"/>
              </a:cxn>
              <a:cxn ang="0">
                <a:pos x="2568" y="4622"/>
              </a:cxn>
              <a:cxn ang="0">
                <a:pos x="4952" y="1688"/>
              </a:cxn>
              <a:cxn ang="0">
                <a:pos x="10821" y="9281"/>
              </a:cxn>
              <a:cxn ang="0">
                <a:pos x="13609" y="10271"/>
              </a:cxn>
              <a:cxn ang="0">
                <a:pos x="7447" y="37"/>
              </a:cxn>
              <a:cxn ang="0">
                <a:pos x="2861" y="2678"/>
              </a:cxn>
              <a:cxn ang="0">
                <a:pos x="0" y="7557"/>
              </a:cxn>
              <a:cxn ang="0">
                <a:pos x="3485" y="10528"/>
              </a:cxn>
              <a:cxn ang="0">
                <a:pos x="7740" y="10748"/>
              </a:cxn>
              <a:cxn ang="0">
                <a:pos x="9281" y="6640"/>
              </a:cxn>
              <a:cxn ang="0">
                <a:pos x="9207" y="1174"/>
              </a:cxn>
              <a:cxn ang="0">
                <a:pos x="13242" y="10785"/>
              </a:cxn>
              <a:cxn ang="0">
                <a:pos x="13939" y="11555"/>
              </a:cxn>
              <a:cxn ang="0">
                <a:pos x="12619" y="12545"/>
              </a:cxn>
              <a:cxn ang="0">
                <a:pos x="14049" y="5466"/>
              </a:cxn>
              <a:cxn ang="0">
                <a:pos x="15370" y="11555"/>
              </a:cxn>
              <a:cxn ang="0">
                <a:pos x="11225" y="12289"/>
              </a:cxn>
              <a:cxn ang="0">
                <a:pos x="12802" y="6200"/>
              </a:cxn>
              <a:cxn ang="0">
                <a:pos x="13499" y="5026"/>
              </a:cxn>
              <a:cxn ang="0">
                <a:pos x="11995" y="5283"/>
              </a:cxn>
              <a:cxn ang="0">
                <a:pos x="11995" y="6346"/>
              </a:cxn>
              <a:cxn ang="0">
                <a:pos x="12252" y="8804"/>
              </a:cxn>
              <a:cxn ang="0">
                <a:pos x="10858" y="9097"/>
              </a:cxn>
              <a:cxn ang="0">
                <a:pos x="9978" y="10968"/>
              </a:cxn>
              <a:cxn ang="0">
                <a:pos x="10271" y="12986"/>
              </a:cxn>
              <a:cxn ang="0">
                <a:pos x="11041" y="14233"/>
              </a:cxn>
              <a:cxn ang="0">
                <a:pos x="11995" y="14600"/>
              </a:cxn>
              <a:cxn ang="0">
                <a:pos x="13206" y="14820"/>
              </a:cxn>
              <a:cxn ang="0">
                <a:pos x="14490" y="14343"/>
              </a:cxn>
              <a:cxn ang="0">
                <a:pos x="15737" y="13132"/>
              </a:cxn>
              <a:cxn ang="0">
                <a:pos x="16030" y="11775"/>
              </a:cxn>
              <a:cxn ang="0">
                <a:pos x="16507" y="9831"/>
              </a:cxn>
              <a:cxn ang="0">
                <a:pos x="17021" y="8621"/>
              </a:cxn>
              <a:cxn ang="0">
                <a:pos x="17204" y="7337"/>
              </a:cxn>
              <a:cxn ang="0">
                <a:pos x="17131" y="6053"/>
              </a:cxn>
              <a:cxn ang="0">
                <a:pos x="16287" y="4916"/>
              </a:cxn>
              <a:cxn ang="0">
                <a:pos x="14526" y="4622"/>
              </a:cxn>
            </a:cxnLst>
            <a:rect l="T0" t="T1" r="T2" b="T3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8" name="Shape 506"/>
          <p:cNvSpPr>
            <a:spLocks/>
          </p:cNvSpPr>
          <p:nvPr/>
        </p:nvSpPr>
        <p:spPr bwMode="auto">
          <a:xfrm>
            <a:off x="346075" y="4064000"/>
            <a:ext cx="481013" cy="339725"/>
          </a:xfrm>
          <a:custGeom>
            <a:avLst/>
            <a:gdLst>
              <a:gd name="T0" fmla="*/ 0 w 16911"/>
              <a:gd name="T1" fmla="*/ 0 h 11959"/>
              <a:gd name="T2" fmla="*/ 16911 w 16911"/>
              <a:gd name="T3" fmla="*/ 11959 h 11959"/>
            </a:gdLst>
            <a:ahLst/>
            <a:cxnLst>
              <a:cxn ang="0">
                <a:pos x="11371" y="9061"/>
              </a:cxn>
              <a:cxn ang="0">
                <a:pos x="10051" y="10381"/>
              </a:cxn>
              <a:cxn ang="0">
                <a:pos x="10528" y="1321"/>
              </a:cxn>
              <a:cxn ang="0">
                <a:pos x="10088" y="1541"/>
              </a:cxn>
              <a:cxn ang="0">
                <a:pos x="9867" y="1871"/>
              </a:cxn>
              <a:cxn ang="0">
                <a:pos x="10014" y="5283"/>
              </a:cxn>
              <a:cxn ang="0">
                <a:pos x="11591" y="4843"/>
              </a:cxn>
              <a:cxn ang="0">
                <a:pos x="11225" y="3119"/>
              </a:cxn>
              <a:cxn ang="0">
                <a:pos x="13022" y="1028"/>
              </a:cxn>
              <a:cxn ang="0">
                <a:pos x="11041" y="3889"/>
              </a:cxn>
              <a:cxn ang="0">
                <a:pos x="13866" y="2972"/>
              </a:cxn>
              <a:cxn ang="0">
                <a:pos x="14709" y="5063"/>
              </a:cxn>
              <a:cxn ang="0">
                <a:pos x="12765" y="7557"/>
              </a:cxn>
              <a:cxn ang="0">
                <a:pos x="12655" y="7080"/>
              </a:cxn>
              <a:cxn ang="0">
                <a:pos x="15736" y="4696"/>
              </a:cxn>
              <a:cxn ang="0">
                <a:pos x="14673" y="6273"/>
              </a:cxn>
              <a:cxn ang="0">
                <a:pos x="14783" y="7300"/>
              </a:cxn>
              <a:cxn ang="0">
                <a:pos x="15260" y="9685"/>
              </a:cxn>
              <a:cxn ang="0">
                <a:pos x="15957" y="7961"/>
              </a:cxn>
              <a:cxn ang="0">
                <a:pos x="15480" y="8914"/>
              </a:cxn>
              <a:cxn ang="0">
                <a:pos x="13682" y="9171"/>
              </a:cxn>
              <a:cxn ang="0">
                <a:pos x="11812" y="8621"/>
              </a:cxn>
              <a:cxn ang="0">
                <a:pos x="8143" y="9318"/>
              </a:cxn>
              <a:cxn ang="0">
                <a:pos x="10528" y="7043"/>
              </a:cxn>
              <a:cxn ang="0">
                <a:pos x="10895" y="7043"/>
              </a:cxn>
              <a:cxn ang="0">
                <a:pos x="7740" y="9098"/>
              </a:cxn>
              <a:cxn ang="0">
                <a:pos x="6749" y="8034"/>
              </a:cxn>
              <a:cxn ang="0">
                <a:pos x="8510" y="5943"/>
              </a:cxn>
              <a:cxn ang="0">
                <a:pos x="4915" y="9391"/>
              </a:cxn>
              <a:cxn ang="0">
                <a:pos x="4475" y="7374"/>
              </a:cxn>
              <a:cxn ang="0">
                <a:pos x="2348" y="7887"/>
              </a:cxn>
              <a:cxn ang="0">
                <a:pos x="3668" y="8034"/>
              </a:cxn>
              <a:cxn ang="0">
                <a:pos x="1577" y="8144"/>
              </a:cxn>
              <a:cxn ang="0">
                <a:pos x="4292" y="5283"/>
              </a:cxn>
              <a:cxn ang="0">
                <a:pos x="1211" y="4916"/>
              </a:cxn>
              <a:cxn ang="0">
                <a:pos x="3998" y="4256"/>
              </a:cxn>
              <a:cxn ang="0">
                <a:pos x="1211" y="6933"/>
              </a:cxn>
              <a:cxn ang="0">
                <a:pos x="2384" y="3485"/>
              </a:cxn>
              <a:cxn ang="0">
                <a:pos x="5356" y="2568"/>
              </a:cxn>
              <a:cxn ang="0">
                <a:pos x="4915" y="6787"/>
              </a:cxn>
              <a:cxn ang="0">
                <a:pos x="8033" y="4182"/>
              </a:cxn>
              <a:cxn ang="0">
                <a:pos x="5099" y="6016"/>
              </a:cxn>
              <a:cxn ang="0">
                <a:pos x="5099" y="1798"/>
              </a:cxn>
              <a:cxn ang="0">
                <a:pos x="7043" y="1541"/>
              </a:cxn>
              <a:cxn ang="0">
                <a:pos x="7410" y="3705"/>
              </a:cxn>
              <a:cxn ang="0">
                <a:pos x="8657" y="4072"/>
              </a:cxn>
              <a:cxn ang="0">
                <a:pos x="7446" y="1651"/>
              </a:cxn>
              <a:cxn ang="0">
                <a:pos x="13426" y="9428"/>
              </a:cxn>
              <a:cxn ang="0">
                <a:pos x="11702" y="10492"/>
              </a:cxn>
              <a:cxn ang="0">
                <a:pos x="12912" y="11188"/>
              </a:cxn>
              <a:cxn ang="0">
                <a:pos x="12068" y="11115"/>
              </a:cxn>
              <a:cxn ang="0">
                <a:pos x="6896" y="624"/>
              </a:cxn>
              <a:cxn ang="0">
                <a:pos x="3081" y="1945"/>
              </a:cxn>
              <a:cxn ang="0">
                <a:pos x="0" y="5613"/>
              </a:cxn>
              <a:cxn ang="0">
                <a:pos x="1797" y="9098"/>
              </a:cxn>
              <a:cxn ang="0">
                <a:pos x="5246" y="9795"/>
              </a:cxn>
              <a:cxn ang="0">
                <a:pos x="9281" y="10492"/>
              </a:cxn>
              <a:cxn ang="0">
                <a:pos x="15076" y="11262"/>
              </a:cxn>
              <a:cxn ang="0">
                <a:pos x="16727" y="5063"/>
              </a:cxn>
              <a:cxn ang="0">
                <a:pos x="14123" y="1358"/>
              </a:cxn>
              <a:cxn ang="0">
                <a:pos x="9574" y="37"/>
              </a:cxn>
            </a:cxnLst>
            <a:rect l="T0" t="T1" r="T2" b="T3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39" name="Shape 507"/>
          <p:cNvSpPr>
            <a:spLocks/>
          </p:cNvSpPr>
          <p:nvPr/>
        </p:nvSpPr>
        <p:spPr bwMode="auto">
          <a:xfrm rot="16200000">
            <a:off x="7995444" y="316706"/>
            <a:ext cx="280988" cy="358775"/>
          </a:xfrm>
          <a:custGeom>
            <a:avLst/>
            <a:gdLst>
              <a:gd name="T0" fmla="*/ 0 w 9868"/>
              <a:gd name="T1" fmla="*/ 0 h 12620"/>
              <a:gd name="T2" fmla="*/ 9868 w 9868"/>
              <a:gd name="T3" fmla="*/ 12620 h 12620"/>
            </a:gdLst>
            <a:ahLst/>
            <a:cxnLst>
              <a:cxn ang="0">
                <a:pos x="3962" y="2018"/>
              </a:cxn>
              <a:cxn ang="0">
                <a:pos x="3999" y="698"/>
              </a:cxn>
              <a:cxn ang="0">
                <a:pos x="1688" y="2202"/>
              </a:cxn>
              <a:cxn ang="0">
                <a:pos x="1248" y="954"/>
              </a:cxn>
              <a:cxn ang="0">
                <a:pos x="5136" y="3485"/>
              </a:cxn>
              <a:cxn ang="0">
                <a:pos x="441" y="3229"/>
              </a:cxn>
              <a:cxn ang="0">
                <a:pos x="1284" y="2752"/>
              </a:cxn>
              <a:cxn ang="0">
                <a:pos x="5246" y="4623"/>
              </a:cxn>
              <a:cxn ang="0">
                <a:pos x="4659" y="6310"/>
              </a:cxn>
              <a:cxn ang="0">
                <a:pos x="2605" y="6567"/>
              </a:cxn>
              <a:cxn ang="0">
                <a:pos x="2788" y="6200"/>
              </a:cxn>
              <a:cxn ang="0">
                <a:pos x="1724" y="6493"/>
              </a:cxn>
              <a:cxn ang="0">
                <a:pos x="2311" y="6163"/>
              </a:cxn>
              <a:cxn ang="0">
                <a:pos x="1981" y="6016"/>
              </a:cxn>
              <a:cxn ang="0">
                <a:pos x="697" y="6127"/>
              </a:cxn>
              <a:cxn ang="0">
                <a:pos x="1724" y="5870"/>
              </a:cxn>
              <a:cxn ang="0">
                <a:pos x="1945" y="5503"/>
              </a:cxn>
              <a:cxn ang="0">
                <a:pos x="734" y="5430"/>
              </a:cxn>
              <a:cxn ang="0">
                <a:pos x="1908" y="5099"/>
              </a:cxn>
              <a:cxn ang="0">
                <a:pos x="1614" y="4916"/>
              </a:cxn>
              <a:cxn ang="0">
                <a:pos x="844" y="4879"/>
              </a:cxn>
              <a:cxn ang="0">
                <a:pos x="2165" y="4439"/>
              </a:cxn>
              <a:cxn ang="0">
                <a:pos x="1761" y="4256"/>
              </a:cxn>
              <a:cxn ang="0">
                <a:pos x="1358" y="4146"/>
              </a:cxn>
              <a:cxn ang="0">
                <a:pos x="1028" y="147"/>
              </a:cxn>
              <a:cxn ang="0">
                <a:pos x="551" y="2385"/>
              </a:cxn>
              <a:cxn ang="0">
                <a:pos x="37" y="3009"/>
              </a:cxn>
              <a:cxn ang="0">
                <a:pos x="74" y="4439"/>
              </a:cxn>
              <a:cxn ang="0">
                <a:pos x="477" y="6567"/>
              </a:cxn>
              <a:cxn ang="0">
                <a:pos x="2678" y="7044"/>
              </a:cxn>
              <a:cxn ang="0">
                <a:pos x="2825" y="10455"/>
              </a:cxn>
              <a:cxn ang="0">
                <a:pos x="3779" y="12472"/>
              </a:cxn>
              <a:cxn ang="0">
                <a:pos x="5283" y="12216"/>
              </a:cxn>
              <a:cxn ang="0">
                <a:pos x="5613" y="10785"/>
              </a:cxn>
              <a:cxn ang="0">
                <a:pos x="5980" y="8071"/>
              </a:cxn>
              <a:cxn ang="0">
                <a:pos x="6530" y="7997"/>
              </a:cxn>
              <a:cxn ang="0">
                <a:pos x="6566" y="9428"/>
              </a:cxn>
              <a:cxn ang="0">
                <a:pos x="7447" y="10345"/>
              </a:cxn>
              <a:cxn ang="0">
                <a:pos x="9831" y="10051"/>
              </a:cxn>
              <a:cxn ang="0">
                <a:pos x="9538" y="9648"/>
              </a:cxn>
              <a:cxn ang="0">
                <a:pos x="7190" y="9648"/>
              </a:cxn>
              <a:cxn ang="0">
                <a:pos x="7153" y="8474"/>
              </a:cxn>
              <a:cxn ang="0">
                <a:pos x="6676" y="7410"/>
              </a:cxn>
              <a:cxn ang="0">
                <a:pos x="5649" y="7594"/>
              </a:cxn>
              <a:cxn ang="0">
                <a:pos x="4989" y="9795"/>
              </a:cxn>
              <a:cxn ang="0">
                <a:pos x="4952" y="11775"/>
              </a:cxn>
              <a:cxn ang="0">
                <a:pos x="4109" y="11996"/>
              </a:cxn>
              <a:cxn ang="0">
                <a:pos x="3302" y="10272"/>
              </a:cxn>
              <a:cxn ang="0">
                <a:pos x="3375" y="7044"/>
              </a:cxn>
              <a:cxn ang="0">
                <a:pos x="5099" y="6603"/>
              </a:cxn>
              <a:cxn ang="0">
                <a:pos x="5723" y="4806"/>
              </a:cxn>
              <a:cxn ang="0">
                <a:pos x="5466" y="2568"/>
              </a:cxn>
              <a:cxn ang="0">
                <a:pos x="4879" y="2238"/>
              </a:cxn>
              <a:cxn ang="0">
                <a:pos x="4439" y="258"/>
              </a:cxn>
              <a:cxn ang="0">
                <a:pos x="3632" y="514"/>
              </a:cxn>
              <a:cxn ang="0">
                <a:pos x="3669" y="2165"/>
              </a:cxn>
              <a:cxn ang="0">
                <a:pos x="1871" y="147"/>
              </a:cxn>
            </a:cxnLst>
            <a:rect l="T0" t="T1" r="T2" b="T3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0" name="Shape 508"/>
          <p:cNvSpPr>
            <a:spLocks/>
          </p:cNvSpPr>
          <p:nvPr/>
        </p:nvSpPr>
        <p:spPr bwMode="auto">
          <a:xfrm>
            <a:off x="8801100" y="790575"/>
            <a:ext cx="377825" cy="427038"/>
          </a:xfrm>
          <a:custGeom>
            <a:avLst/>
            <a:gdLst>
              <a:gd name="T0" fmla="*/ 0 w 13316"/>
              <a:gd name="T1" fmla="*/ 0 h 15041"/>
              <a:gd name="T2" fmla="*/ 13316 w 13316"/>
              <a:gd name="T3" fmla="*/ 15041 h 15041"/>
            </a:gdLst>
            <a:ahLst/>
            <a:cxnLst>
              <a:cxn ang="0">
                <a:pos x="6713" y="881"/>
              </a:cxn>
              <a:cxn ang="0">
                <a:pos x="6970" y="2642"/>
              </a:cxn>
              <a:cxn ang="0">
                <a:pos x="7190" y="404"/>
              </a:cxn>
              <a:cxn ang="0">
                <a:pos x="8840" y="3816"/>
              </a:cxn>
              <a:cxn ang="0">
                <a:pos x="8033" y="4806"/>
              </a:cxn>
              <a:cxn ang="0">
                <a:pos x="9134" y="3963"/>
              </a:cxn>
              <a:cxn ang="0">
                <a:pos x="110" y="4073"/>
              </a:cxn>
              <a:cxn ang="0">
                <a:pos x="1394" y="5320"/>
              </a:cxn>
              <a:cxn ang="0">
                <a:pos x="1724" y="5026"/>
              </a:cxn>
              <a:cxn ang="0">
                <a:pos x="880" y="3889"/>
              </a:cxn>
              <a:cxn ang="0">
                <a:pos x="9684" y="5613"/>
              </a:cxn>
              <a:cxn ang="0">
                <a:pos x="2494" y="7227"/>
              </a:cxn>
              <a:cxn ang="0">
                <a:pos x="2605" y="8364"/>
              </a:cxn>
              <a:cxn ang="0">
                <a:pos x="3595" y="8804"/>
              </a:cxn>
              <a:cxn ang="0">
                <a:pos x="3558" y="7411"/>
              </a:cxn>
              <a:cxn ang="0">
                <a:pos x="3595" y="6860"/>
              </a:cxn>
              <a:cxn ang="0">
                <a:pos x="3412" y="10015"/>
              </a:cxn>
              <a:cxn ang="0">
                <a:pos x="1724" y="6714"/>
              </a:cxn>
              <a:cxn ang="0">
                <a:pos x="12582" y="11115"/>
              </a:cxn>
              <a:cxn ang="0">
                <a:pos x="9647" y="13646"/>
              </a:cxn>
              <a:cxn ang="0">
                <a:pos x="6419" y="14013"/>
              </a:cxn>
              <a:cxn ang="0">
                <a:pos x="6640" y="12839"/>
              </a:cxn>
              <a:cxn ang="0">
                <a:pos x="7116" y="14453"/>
              </a:cxn>
              <a:cxn ang="0">
                <a:pos x="7373" y="13830"/>
              </a:cxn>
              <a:cxn ang="0">
                <a:pos x="12399" y="8841"/>
              </a:cxn>
              <a:cxn ang="0">
                <a:pos x="12288" y="11079"/>
              </a:cxn>
              <a:cxn ang="0">
                <a:pos x="11702" y="11666"/>
              </a:cxn>
              <a:cxn ang="0">
                <a:pos x="11298" y="11886"/>
              </a:cxn>
              <a:cxn ang="0">
                <a:pos x="11371" y="12729"/>
              </a:cxn>
              <a:cxn ang="0">
                <a:pos x="10858" y="12766"/>
              </a:cxn>
              <a:cxn ang="0">
                <a:pos x="10785" y="13280"/>
              </a:cxn>
              <a:cxn ang="0">
                <a:pos x="9391" y="12693"/>
              </a:cxn>
              <a:cxn ang="0">
                <a:pos x="9207" y="13756"/>
              </a:cxn>
              <a:cxn ang="0">
                <a:pos x="8364" y="13206"/>
              </a:cxn>
              <a:cxn ang="0">
                <a:pos x="7923" y="13536"/>
              </a:cxn>
              <a:cxn ang="0">
                <a:pos x="7667" y="14380"/>
              </a:cxn>
              <a:cxn ang="0">
                <a:pos x="6860" y="12766"/>
              </a:cxn>
              <a:cxn ang="0">
                <a:pos x="5796" y="13610"/>
              </a:cxn>
              <a:cxn ang="0">
                <a:pos x="5209" y="12949"/>
              </a:cxn>
              <a:cxn ang="0">
                <a:pos x="5502" y="11629"/>
              </a:cxn>
              <a:cxn ang="0">
                <a:pos x="5246" y="10859"/>
              </a:cxn>
              <a:cxn ang="0">
                <a:pos x="4292" y="11482"/>
              </a:cxn>
              <a:cxn ang="0">
                <a:pos x="4659" y="10162"/>
              </a:cxn>
              <a:cxn ang="0">
                <a:pos x="3742" y="10235"/>
              </a:cxn>
              <a:cxn ang="0">
                <a:pos x="6713" y="11556"/>
              </a:cxn>
              <a:cxn ang="0">
                <a:pos x="8987" y="12179"/>
              </a:cxn>
              <a:cxn ang="0">
                <a:pos x="10491" y="10565"/>
              </a:cxn>
              <a:cxn ang="0">
                <a:pos x="9354" y="6494"/>
              </a:cxn>
              <a:cxn ang="0">
                <a:pos x="8180" y="2385"/>
              </a:cxn>
              <a:cxn ang="0">
                <a:pos x="6419" y="3926"/>
              </a:cxn>
              <a:cxn ang="0">
                <a:pos x="10124" y="9538"/>
              </a:cxn>
              <a:cxn ang="0">
                <a:pos x="9281" y="11556"/>
              </a:cxn>
              <a:cxn ang="0">
                <a:pos x="7153" y="11372"/>
              </a:cxn>
              <a:cxn ang="0">
                <a:pos x="3412" y="5540"/>
              </a:cxn>
              <a:cxn ang="0">
                <a:pos x="2274" y="5907"/>
              </a:cxn>
              <a:cxn ang="0">
                <a:pos x="1101" y="7814"/>
              </a:cxn>
              <a:cxn ang="0">
                <a:pos x="5026" y="13573"/>
              </a:cxn>
              <a:cxn ang="0">
                <a:pos x="6933" y="14967"/>
              </a:cxn>
              <a:cxn ang="0">
                <a:pos x="11995" y="13170"/>
              </a:cxn>
              <a:cxn ang="0">
                <a:pos x="13279" y="10198"/>
              </a:cxn>
              <a:cxn ang="0">
                <a:pos x="8657" y="2165"/>
              </a:cxn>
            </a:cxnLst>
            <a:rect l="T0" t="T1" r="T2" b="T3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1" name="Shape 509"/>
          <p:cNvSpPr>
            <a:spLocks/>
          </p:cNvSpPr>
          <p:nvPr/>
        </p:nvSpPr>
        <p:spPr bwMode="auto">
          <a:xfrm>
            <a:off x="258763" y="4957763"/>
            <a:ext cx="385762" cy="258762"/>
          </a:xfrm>
          <a:custGeom>
            <a:avLst/>
            <a:gdLst>
              <a:gd name="T0" fmla="*/ 0 w 13610"/>
              <a:gd name="T1" fmla="*/ 0 h 9098"/>
              <a:gd name="T2" fmla="*/ 13610 w 13610"/>
              <a:gd name="T3" fmla="*/ 9098 h 9098"/>
            </a:gdLst>
            <a:ahLst/>
            <a:cxnLst>
              <a:cxn ang="0">
                <a:pos x="4256" y="440"/>
              </a:cxn>
              <a:cxn ang="0">
                <a:pos x="3522" y="1688"/>
              </a:cxn>
              <a:cxn ang="0">
                <a:pos x="3118" y="3081"/>
              </a:cxn>
              <a:cxn ang="0">
                <a:pos x="2935" y="4072"/>
              </a:cxn>
              <a:cxn ang="0">
                <a:pos x="2605" y="4622"/>
              </a:cxn>
              <a:cxn ang="0">
                <a:pos x="1835" y="4732"/>
              </a:cxn>
              <a:cxn ang="0">
                <a:pos x="881" y="4732"/>
              </a:cxn>
              <a:cxn ang="0">
                <a:pos x="404" y="4732"/>
              </a:cxn>
              <a:cxn ang="0">
                <a:pos x="37" y="4952"/>
              </a:cxn>
              <a:cxn ang="0">
                <a:pos x="37" y="5209"/>
              </a:cxn>
              <a:cxn ang="0">
                <a:pos x="221" y="5246"/>
              </a:cxn>
              <a:cxn ang="0">
                <a:pos x="697" y="5356"/>
              </a:cxn>
              <a:cxn ang="0">
                <a:pos x="918" y="5282"/>
              </a:cxn>
              <a:cxn ang="0">
                <a:pos x="1248" y="5136"/>
              </a:cxn>
              <a:cxn ang="0">
                <a:pos x="1981" y="5282"/>
              </a:cxn>
              <a:cxn ang="0">
                <a:pos x="2605" y="5209"/>
              </a:cxn>
              <a:cxn ang="0">
                <a:pos x="3082" y="4879"/>
              </a:cxn>
              <a:cxn ang="0">
                <a:pos x="3449" y="4182"/>
              </a:cxn>
              <a:cxn ang="0">
                <a:pos x="3632" y="3118"/>
              </a:cxn>
              <a:cxn ang="0">
                <a:pos x="4035" y="1834"/>
              </a:cxn>
              <a:cxn ang="0">
                <a:pos x="4659" y="844"/>
              </a:cxn>
              <a:cxn ang="0">
                <a:pos x="6126" y="6860"/>
              </a:cxn>
              <a:cxn ang="0">
                <a:pos x="6713" y="9061"/>
              </a:cxn>
              <a:cxn ang="0">
                <a:pos x="7153" y="8987"/>
              </a:cxn>
              <a:cxn ang="0">
                <a:pos x="7667" y="8364"/>
              </a:cxn>
              <a:cxn ang="0">
                <a:pos x="8181" y="6823"/>
              </a:cxn>
              <a:cxn ang="0">
                <a:pos x="9318" y="4952"/>
              </a:cxn>
              <a:cxn ang="0">
                <a:pos x="9464" y="5209"/>
              </a:cxn>
              <a:cxn ang="0">
                <a:pos x="12069" y="5136"/>
              </a:cxn>
              <a:cxn ang="0">
                <a:pos x="12582" y="5429"/>
              </a:cxn>
              <a:cxn ang="0">
                <a:pos x="13059" y="5429"/>
              </a:cxn>
              <a:cxn ang="0">
                <a:pos x="13426" y="5062"/>
              </a:cxn>
              <a:cxn ang="0">
                <a:pos x="13609" y="4659"/>
              </a:cxn>
              <a:cxn ang="0">
                <a:pos x="13426" y="4292"/>
              </a:cxn>
              <a:cxn ang="0">
                <a:pos x="12949" y="4072"/>
              </a:cxn>
              <a:cxn ang="0">
                <a:pos x="12436" y="4182"/>
              </a:cxn>
              <a:cxn ang="0">
                <a:pos x="12142" y="4512"/>
              </a:cxn>
              <a:cxn ang="0">
                <a:pos x="9611" y="3852"/>
              </a:cxn>
              <a:cxn ang="0">
                <a:pos x="9208" y="2971"/>
              </a:cxn>
              <a:cxn ang="0">
                <a:pos x="8841" y="2971"/>
              </a:cxn>
              <a:cxn ang="0">
                <a:pos x="7850" y="6016"/>
              </a:cxn>
              <a:cxn ang="0">
                <a:pos x="7153" y="8217"/>
              </a:cxn>
              <a:cxn ang="0">
                <a:pos x="6090" y="4292"/>
              </a:cxn>
              <a:cxn ang="0">
                <a:pos x="4953" y="74"/>
              </a:cxn>
            </a:cxnLst>
            <a:rect l="T0" t="T1" r="T2" b="T3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sp>
        <p:nvSpPr>
          <p:cNvPr id="42" name="Shape 510"/>
          <p:cNvSpPr>
            <a:spLocks/>
          </p:cNvSpPr>
          <p:nvPr/>
        </p:nvSpPr>
        <p:spPr bwMode="auto">
          <a:xfrm>
            <a:off x="8699500" y="1150938"/>
            <a:ext cx="174625" cy="187325"/>
          </a:xfrm>
          <a:custGeom>
            <a:avLst/>
            <a:gdLst>
              <a:gd name="T0" fmla="*/ 0 w 6164"/>
              <a:gd name="T1" fmla="*/ 0 h 6604"/>
              <a:gd name="T2" fmla="*/ 6164 w 6164"/>
              <a:gd name="T3" fmla="*/ 6604 h 6604"/>
            </a:gdLst>
            <a:ahLst/>
            <a:cxnLst>
              <a:cxn ang="0">
                <a:pos x="3889" y="74"/>
              </a:cxn>
              <a:cxn ang="0">
                <a:pos x="3229" y="807"/>
              </a:cxn>
              <a:cxn ang="0">
                <a:pos x="2201" y="1578"/>
              </a:cxn>
              <a:cxn ang="0">
                <a:pos x="808" y="1211"/>
              </a:cxn>
              <a:cxn ang="0">
                <a:pos x="441" y="1248"/>
              </a:cxn>
              <a:cxn ang="0">
                <a:pos x="477" y="1468"/>
              </a:cxn>
              <a:cxn ang="0">
                <a:pos x="771" y="1651"/>
              </a:cxn>
              <a:cxn ang="0">
                <a:pos x="2055" y="2018"/>
              </a:cxn>
              <a:cxn ang="0">
                <a:pos x="2165" y="2238"/>
              </a:cxn>
              <a:cxn ang="0">
                <a:pos x="2385" y="2238"/>
              </a:cxn>
              <a:cxn ang="0">
                <a:pos x="2752" y="2091"/>
              </a:cxn>
              <a:cxn ang="0">
                <a:pos x="2788" y="1908"/>
              </a:cxn>
              <a:cxn ang="0">
                <a:pos x="3815" y="771"/>
              </a:cxn>
              <a:cxn ang="0">
                <a:pos x="3889" y="2421"/>
              </a:cxn>
              <a:cxn ang="0">
                <a:pos x="4109" y="2825"/>
              </a:cxn>
              <a:cxn ang="0">
                <a:pos x="4732" y="3155"/>
              </a:cxn>
              <a:cxn ang="0">
                <a:pos x="5246" y="3412"/>
              </a:cxn>
              <a:cxn ang="0">
                <a:pos x="4292" y="3925"/>
              </a:cxn>
              <a:cxn ang="0">
                <a:pos x="4072" y="4072"/>
              </a:cxn>
              <a:cxn ang="0">
                <a:pos x="3852" y="5283"/>
              </a:cxn>
              <a:cxn ang="0">
                <a:pos x="3559" y="5723"/>
              </a:cxn>
              <a:cxn ang="0">
                <a:pos x="2568" y="4659"/>
              </a:cxn>
              <a:cxn ang="0">
                <a:pos x="2385" y="4622"/>
              </a:cxn>
              <a:cxn ang="0">
                <a:pos x="1468" y="4842"/>
              </a:cxn>
              <a:cxn ang="0">
                <a:pos x="1138" y="4329"/>
              </a:cxn>
              <a:cxn ang="0">
                <a:pos x="1688" y="3595"/>
              </a:cxn>
              <a:cxn ang="0">
                <a:pos x="1798" y="3448"/>
              </a:cxn>
              <a:cxn ang="0">
                <a:pos x="1725" y="3265"/>
              </a:cxn>
              <a:cxn ang="0">
                <a:pos x="1211" y="2458"/>
              </a:cxn>
              <a:cxn ang="0">
                <a:pos x="367" y="1431"/>
              </a:cxn>
              <a:cxn ang="0">
                <a:pos x="111" y="1504"/>
              </a:cxn>
              <a:cxn ang="0">
                <a:pos x="331" y="1945"/>
              </a:cxn>
              <a:cxn ang="0">
                <a:pos x="954" y="2825"/>
              </a:cxn>
              <a:cxn ang="0">
                <a:pos x="1284" y="3522"/>
              </a:cxn>
              <a:cxn ang="0">
                <a:pos x="587" y="4219"/>
              </a:cxn>
              <a:cxn ang="0">
                <a:pos x="1" y="5172"/>
              </a:cxn>
              <a:cxn ang="0">
                <a:pos x="184" y="5393"/>
              </a:cxn>
              <a:cxn ang="0">
                <a:pos x="1835" y="5246"/>
              </a:cxn>
              <a:cxn ang="0">
                <a:pos x="2788" y="5576"/>
              </a:cxn>
              <a:cxn ang="0">
                <a:pos x="3632" y="6493"/>
              </a:cxn>
              <a:cxn ang="0">
                <a:pos x="4036" y="6530"/>
              </a:cxn>
              <a:cxn ang="0">
                <a:pos x="4366" y="6530"/>
              </a:cxn>
              <a:cxn ang="0">
                <a:pos x="4402" y="6310"/>
              </a:cxn>
              <a:cxn ang="0">
                <a:pos x="4292" y="6053"/>
              </a:cxn>
              <a:cxn ang="0">
                <a:pos x="4256" y="4769"/>
              </a:cxn>
              <a:cxn ang="0">
                <a:pos x="4476" y="4365"/>
              </a:cxn>
              <a:cxn ang="0">
                <a:pos x="4622" y="4219"/>
              </a:cxn>
              <a:cxn ang="0">
                <a:pos x="5686" y="3595"/>
              </a:cxn>
              <a:cxn ang="0">
                <a:pos x="6090" y="3448"/>
              </a:cxn>
              <a:cxn ang="0">
                <a:pos x="6163" y="3228"/>
              </a:cxn>
              <a:cxn ang="0">
                <a:pos x="5980" y="3008"/>
              </a:cxn>
              <a:cxn ang="0">
                <a:pos x="4769" y="2678"/>
              </a:cxn>
              <a:cxn ang="0">
                <a:pos x="4329" y="2018"/>
              </a:cxn>
              <a:cxn ang="0">
                <a:pos x="4219" y="551"/>
              </a:cxn>
              <a:cxn ang="0">
                <a:pos x="4256" y="110"/>
              </a:cxn>
            </a:cxnLst>
            <a:rect l="T0" t="T1" r="T2" b="T3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pPr>
              <a:defRPr/>
            </a:pPr>
            <a:endParaRPr lang="en-US"/>
          </a:p>
        </p:txBody>
      </p:sp>
      <p:pic>
        <p:nvPicPr>
          <p:cNvPr id="43" name="Picture 2" descr="A picture containing clipart&#10;&#10;Description automatically generate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119438" y="123825"/>
            <a:ext cx="18684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Shape 6"/>
          <p:cNvGrpSpPr>
            <a:grpSpLocks/>
          </p:cNvGrpSpPr>
          <p:nvPr/>
        </p:nvGrpSpPr>
        <p:grpSpPr bwMode="auto">
          <a:xfrm>
            <a:off x="0" y="0"/>
            <a:ext cx="9144000" cy="5143500"/>
            <a:chOff x="239950" y="872550"/>
            <a:chExt cx="7042900" cy="3961625"/>
          </a:xfrm>
        </p:grpSpPr>
        <p:sp>
          <p:nvSpPr>
            <p:cNvPr id="1029" name="Shape 7"/>
            <p:cNvSpPr>
              <a:spLocks/>
            </p:cNvSpPr>
            <p:nvPr/>
          </p:nvSpPr>
          <p:spPr bwMode="auto">
            <a:xfrm>
              <a:off x="239950" y="872550"/>
              <a:ext cx="7042900" cy="3961625"/>
            </a:xfrm>
            <a:custGeom>
              <a:avLst/>
              <a:gdLst>
                <a:gd name="T0" fmla="*/ 0 w 281716"/>
                <a:gd name="T1" fmla="*/ 0 h 158465"/>
                <a:gd name="T2" fmla="*/ 281716 w 281716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  <a:cxn ang="0">
                  <a:pos x="281715" y="158464"/>
                </a:cxn>
                <a:cxn ang="0">
                  <a:pos x="0" y="158464"/>
                </a:cxn>
                <a:cxn ang="0">
                  <a:pos x="0" y="0"/>
                </a:cxn>
              </a:cxnLst>
              <a:rect l="T0" t="T1" r="T2" b="T3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" name="Shape 8"/>
            <p:cNvSpPr>
              <a:spLocks/>
            </p:cNvSpPr>
            <p:nvPr/>
          </p:nvSpPr>
          <p:spPr bwMode="auto">
            <a:xfrm>
              <a:off x="239950" y="476203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1" name="Shape 9"/>
            <p:cNvSpPr>
              <a:spLocks/>
            </p:cNvSpPr>
            <p:nvPr/>
          </p:nvSpPr>
          <p:spPr bwMode="auto">
            <a:xfrm>
              <a:off x="239950" y="468989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2" name="Shape 10"/>
            <p:cNvSpPr>
              <a:spLocks/>
            </p:cNvSpPr>
            <p:nvPr/>
          </p:nvSpPr>
          <p:spPr bwMode="auto">
            <a:xfrm>
              <a:off x="239950" y="4617753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3" name="Shape 11"/>
            <p:cNvSpPr>
              <a:spLocks/>
            </p:cNvSpPr>
            <p:nvPr/>
          </p:nvSpPr>
          <p:spPr bwMode="auto">
            <a:xfrm>
              <a:off x="239950" y="4545612"/>
              <a:ext cx="7042900" cy="1223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4" name="Shape 12"/>
            <p:cNvSpPr>
              <a:spLocks/>
            </p:cNvSpPr>
            <p:nvPr/>
          </p:nvSpPr>
          <p:spPr bwMode="auto">
            <a:xfrm>
              <a:off x="239950" y="447347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5" name="Shape 13"/>
            <p:cNvSpPr>
              <a:spLocks/>
            </p:cNvSpPr>
            <p:nvPr/>
          </p:nvSpPr>
          <p:spPr bwMode="auto">
            <a:xfrm>
              <a:off x="239950" y="440255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6" name="Shape 14"/>
            <p:cNvSpPr>
              <a:spLocks/>
            </p:cNvSpPr>
            <p:nvPr/>
          </p:nvSpPr>
          <p:spPr bwMode="auto">
            <a:xfrm>
              <a:off x="239950" y="432919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7" name="Shape 15"/>
            <p:cNvSpPr>
              <a:spLocks/>
            </p:cNvSpPr>
            <p:nvPr/>
          </p:nvSpPr>
          <p:spPr bwMode="auto">
            <a:xfrm>
              <a:off x="239950" y="425827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8" name="Shape 16"/>
            <p:cNvSpPr>
              <a:spLocks/>
            </p:cNvSpPr>
            <p:nvPr/>
          </p:nvSpPr>
          <p:spPr bwMode="auto">
            <a:xfrm>
              <a:off x="239950" y="418613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9" name="Shape 17"/>
            <p:cNvSpPr>
              <a:spLocks/>
            </p:cNvSpPr>
            <p:nvPr/>
          </p:nvSpPr>
          <p:spPr bwMode="auto">
            <a:xfrm>
              <a:off x="239950" y="411399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0" name="Shape 18"/>
            <p:cNvSpPr>
              <a:spLocks/>
            </p:cNvSpPr>
            <p:nvPr/>
          </p:nvSpPr>
          <p:spPr bwMode="auto">
            <a:xfrm>
              <a:off x="239950" y="404185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1" name="Shape 19"/>
            <p:cNvSpPr>
              <a:spLocks/>
            </p:cNvSpPr>
            <p:nvPr/>
          </p:nvSpPr>
          <p:spPr bwMode="auto">
            <a:xfrm>
              <a:off x="239950" y="396971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2" name="Shape 20"/>
            <p:cNvSpPr>
              <a:spLocks/>
            </p:cNvSpPr>
            <p:nvPr/>
          </p:nvSpPr>
          <p:spPr bwMode="auto">
            <a:xfrm>
              <a:off x="239950" y="3897569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3" name="Shape 21"/>
            <p:cNvSpPr>
              <a:spLocks/>
            </p:cNvSpPr>
            <p:nvPr/>
          </p:nvSpPr>
          <p:spPr bwMode="auto">
            <a:xfrm>
              <a:off x="239950" y="3825428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4" name="Shape 22"/>
            <p:cNvSpPr>
              <a:spLocks/>
            </p:cNvSpPr>
            <p:nvPr/>
          </p:nvSpPr>
          <p:spPr bwMode="auto">
            <a:xfrm>
              <a:off x="239950" y="3753287"/>
              <a:ext cx="7042900" cy="1223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5" name="Shape 23"/>
            <p:cNvSpPr>
              <a:spLocks/>
            </p:cNvSpPr>
            <p:nvPr/>
          </p:nvSpPr>
          <p:spPr bwMode="auto">
            <a:xfrm>
              <a:off x="239950" y="3681147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6" name="Shape 24"/>
            <p:cNvSpPr>
              <a:spLocks/>
            </p:cNvSpPr>
            <p:nvPr/>
          </p:nvSpPr>
          <p:spPr bwMode="auto">
            <a:xfrm>
              <a:off x="239950" y="3610229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7" name="Shape 25"/>
            <p:cNvSpPr>
              <a:spLocks/>
            </p:cNvSpPr>
            <p:nvPr/>
          </p:nvSpPr>
          <p:spPr bwMode="auto">
            <a:xfrm>
              <a:off x="239950" y="353686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8" name="Shape 26"/>
            <p:cNvSpPr>
              <a:spLocks/>
            </p:cNvSpPr>
            <p:nvPr/>
          </p:nvSpPr>
          <p:spPr bwMode="auto">
            <a:xfrm>
              <a:off x="239950" y="3465947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9" name="Shape 27"/>
            <p:cNvSpPr>
              <a:spLocks/>
            </p:cNvSpPr>
            <p:nvPr/>
          </p:nvSpPr>
          <p:spPr bwMode="auto">
            <a:xfrm>
              <a:off x="239950" y="3393806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0" name="Shape 28"/>
            <p:cNvSpPr>
              <a:spLocks/>
            </p:cNvSpPr>
            <p:nvPr/>
          </p:nvSpPr>
          <p:spPr bwMode="auto">
            <a:xfrm>
              <a:off x="239950" y="3321666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1" name="Shape 29"/>
            <p:cNvSpPr>
              <a:spLocks/>
            </p:cNvSpPr>
            <p:nvPr/>
          </p:nvSpPr>
          <p:spPr bwMode="auto">
            <a:xfrm>
              <a:off x="239950" y="324952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2" name="Shape 30"/>
            <p:cNvSpPr>
              <a:spLocks/>
            </p:cNvSpPr>
            <p:nvPr/>
          </p:nvSpPr>
          <p:spPr bwMode="auto">
            <a:xfrm>
              <a:off x="239950" y="317738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3" name="Shape 31"/>
            <p:cNvSpPr>
              <a:spLocks/>
            </p:cNvSpPr>
            <p:nvPr/>
          </p:nvSpPr>
          <p:spPr bwMode="auto">
            <a:xfrm>
              <a:off x="239950" y="310524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4" name="Shape 32"/>
            <p:cNvSpPr>
              <a:spLocks/>
            </p:cNvSpPr>
            <p:nvPr/>
          </p:nvSpPr>
          <p:spPr bwMode="auto">
            <a:xfrm>
              <a:off x="239950" y="3033103"/>
              <a:ext cx="7042900" cy="0"/>
            </a:xfrm>
            <a:custGeom>
              <a:avLst/>
              <a:gdLst>
                <a:gd name="T0" fmla="*/ 0 w 281716"/>
                <a:gd name="T1" fmla="*/ 281716 w 281716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0" r="T1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5" name="Shape 33"/>
            <p:cNvSpPr>
              <a:spLocks/>
            </p:cNvSpPr>
            <p:nvPr/>
          </p:nvSpPr>
          <p:spPr bwMode="auto">
            <a:xfrm>
              <a:off x="239950" y="2960962"/>
              <a:ext cx="7042900" cy="1223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6" name="Shape 34"/>
            <p:cNvSpPr>
              <a:spLocks/>
            </p:cNvSpPr>
            <p:nvPr/>
          </p:nvSpPr>
          <p:spPr bwMode="auto">
            <a:xfrm>
              <a:off x="239950" y="288882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7" name="Shape 35"/>
            <p:cNvSpPr>
              <a:spLocks/>
            </p:cNvSpPr>
            <p:nvPr/>
          </p:nvSpPr>
          <p:spPr bwMode="auto">
            <a:xfrm>
              <a:off x="239950" y="281790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8" name="Shape 36"/>
            <p:cNvSpPr>
              <a:spLocks/>
            </p:cNvSpPr>
            <p:nvPr/>
          </p:nvSpPr>
          <p:spPr bwMode="auto">
            <a:xfrm>
              <a:off x="239950" y="2744540"/>
              <a:ext cx="7042900" cy="1222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9" name="Shape 37"/>
            <p:cNvSpPr>
              <a:spLocks/>
            </p:cNvSpPr>
            <p:nvPr/>
          </p:nvSpPr>
          <p:spPr bwMode="auto">
            <a:xfrm>
              <a:off x="239950" y="267362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0" name="Shape 38"/>
            <p:cNvSpPr>
              <a:spLocks/>
            </p:cNvSpPr>
            <p:nvPr/>
          </p:nvSpPr>
          <p:spPr bwMode="auto">
            <a:xfrm>
              <a:off x="239950" y="260148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1" name="Shape 39"/>
            <p:cNvSpPr>
              <a:spLocks/>
            </p:cNvSpPr>
            <p:nvPr/>
          </p:nvSpPr>
          <p:spPr bwMode="auto">
            <a:xfrm>
              <a:off x="239950" y="252934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1"/>
                </a:cxn>
                <a:cxn ang="0">
                  <a:pos x="281715" y="1"/>
                </a:cxn>
              </a:cxnLst>
              <a:rect l="T0" t="T1" r="T2" b="T3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2" name="Shape 40"/>
            <p:cNvSpPr>
              <a:spLocks/>
            </p:cNvSpPr>
            <p:nvPr/>
          </p:nvSpPr>
          <p:spPr bwMode="auto">
            <a:xfrm>
              <a:off x="239950" y="245720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3" name="Shape 41"/>
            <p:cNvSpPr>
              <a:spLocks/>
            </p:cNvSpPr>
            <p:nvPr/>
          </p:nvSpPr>
          <p:spPr bwMode="auto">
            <a:xfrm>
              <a:off x="239950" y="238506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4" name="Shape 42"/>
            <p:cNvSpPr>
              <a:spLocks/>
            </p:cNvSpPr>
            <p:nvPr/>
          </p:nvSpPr>
          <p:spPr bwMode="auto">
            <a:xfrm>
              <a:off x="239950" y="2312919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5" name="Shape 43"/>
            <p:cNvSpPr>
              <a:spLocks/>
            </p:cNvSpPr>
            <p:nvPr/>
          </p:nvSpPr>
          <p:spPr bwMode="auto">
            <a:xfrm>
              <a:off x="239950" y="2240778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6" name="Shape 44"/>
            <p:cNvSpPr>
              <a:spLocks/>
            </p:cNvSpPr>
            <p:nvPr/>
          </p:nvSpPr>
          <p:spPr bwMode="auto">
            <a:xfrm>
              <a:off x="239950" y="2169860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7" name="Shape 45"/>
            <p:cNvSpPr>
              <a:spLocks/>
            </p:cNvSpPr>
            <p:nvPr/>
          </p:nvSpPr>
          <p:spPr bwMode="auto">
            <a:xfrm>
              <a:off x="239950" y="2096497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8" name="Shape 46"/>
            <p:cNvSpPr>
              <a:spLocks/>
            </p:cNvSpPr>
            <p:nvPr/>
          </p:nvSpPr>
          <p:spPr bwMode="auto">
            <a:xfrm>
              <a:off x="239950" y="2025579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9" name="Shape 47"/>
            <p:cNvSpPr>
              <a:spLocks/>
            </p:cNvSpPr>
            <p:nvPr/>
          </p:nvSpPr>
          <p:spPr bwMode="auto">
            <a:xfrm>
              <a:off x="239950" y="1952215"/>
              <a:ext cx="7042900" cy="1222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0" name="Shape 48"/>
            <p:cNvSpPr>
              <a:spLocks/>
            </p:cNvSpPr>
            <p:nvPr/>
          </p:nvSpPr>
          <p:spPr bwMode="auto">
            <a:xfrm>
              <a:off x="239950" y="1881297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1" name="Shape 49"/>
            <p:cNvSpPr>
              <a:spLocks/>
            </p:cNvSpPr>
            <p:nvPr/>
          </p:nvSpPr>
          <p:spPr bwMode="auto">
            <a:xfrm>
              <a:off x="239950" y="1809156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2" name="Shape 50"/>
            <p:cNvSpPr>
              <a:spLocks/>
            </p:cNvSpPr>
            <p:nvPr/>
          </p:nvSpPr>
          <p:spPr bwMode="auto">
            <a:xfrm>
              <a:off x="239950" y="1737016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3" name="Shape 51"/>
            <p:cNvSpPr>
              <a:spLocks/>
            </p:cNvSpPr>
            <p:nvPr/>
          </p:nvSpPr>
          <p:spPr bwMode="auto">
            <a:xfrm>
              <a:off x="239950" y="166487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4" name="Shape 52"/>
            <p:cNvSpPr>
              <a:spLocks/>
            </p:cNvSpPr>
            <p:nvPr/>
          </p:nvSpPr>
          <p:spPr bwMode="auto">
            <a:xfrm>
              <a:off x="239950" y="159273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5" name="Shape 53"/>
            <p:cNvSpPr>
              <a:spLocks/>
            </p:cNvSpPr>
            <p:nvPr/>
          </p:nvSpPr>
          <p:spPr bwMode="auto">
            <a:xfrm>
              <a:off x="239950" y="152059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6" name="Shape 54"/>
            <p:cNvSpPr>
              <a:spLocks/>
            </p:cNvSpPr>
            <p:nvPr/>
          </p:nvSpPr>
          <p:spPr bwMode="auto">
            <a:xfrm>
              <a:off x="239950" y="1448453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7" name="Shape 55"/>
            <p:cNvSpPr>
              <a:spLocks/>
            </p:cNvSpPr>
            <p:nvPr/>
          </p:nvSpPr>
          <p:spPr bwMode="auto">
            <a:xfrm>
              <a:off x="239950" y="1377535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8" name="Shape 56"/>
            <p:cNvSpPr>
              <a:spLocks/>
            </p:cNvSpPr>
            <p:nvPr/>
          </p:nvSpPr>
          <p:spPr bwMode="auto">
            <a:xfrm>
              <a:off x="239950" y="130417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79" name="Shape 57"/>
            <p:cNvSpPr>
              <a:spLocks/>
            </p:cNvSpPr>
            <p:nvPr/>
          </p:nvSpPr>
          <p:spPr bwMode="auto">
            <a:xfrm>
              <a:off x="239950" y="1233254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0" name="Shape 58"/>
            <p:cNvSpPr>
              <a:spLocks/>
            </p:cNvSpPr>
            <p:nvPr/>
          </p:nvSpPr>
          <p:spPr bwMode="auto">
            <a:xfrm>
              <a:off x="239950" y="1159890"/>
              <a:ext cx="7042900" cy="1222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1" name="Shape 59"/>
            <p:cNvSpPr>
              <a:spLocks/>
            </p:cNvSpPr>
            <p:nvPr/>
          </p:nvSpPr>
          <p:spPr bwMode="auto">
            <a:xfrm>
              <a:off x="239950" y="1088972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2" name="Shape 60"/>
            <p:cNvSpPr>
              <a:spLocks/>
            </p:cNvSpPr>
            <p:nvPr/>
          </p:nvSpPr>
          <p:spPr bwMode="auto">
            <a:xfrm>
              <a:off x="239950" y="101683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3" name="Shape 61"/>
            <p:cNvSpPr>
              <a:spLocks/>
            </p:cNvSpPr>
            <p:nvPr/>
          </p:nvSpPr>
          <p:spPr bwMode="auto">
            <a:xfrm>
              <a:off x="239950" y="944691"/>
              <a:ext cx="7042900" cy="0"/>
            </a:xfrm>
            <a:custGeom>
              <a:avLst/>
              <a:gdLst>
                <a:gd name="T0" fmla="*/ 0 w 281716"/>
                <a:gd name="T1" fmla="*/ 0 h 1"/>
                <a:gd name="T2" fmla="*/ 281716 w 281716"/>
                <a:gd name="T3" fmla="*/ 1 h 1"/>
              </a:gdLst>
              <a:ahLst/>
              <a:cxnLst>
                <a:cxn ang="0">
                  <a:pos x="0" y="0"/>
                </a:cxn>
                <a:cxn ang="0">
                  <a:pos x="281715" y="0"/>
                </a:cxn>
              </a:cxnLst>
              <a:rect l="T0" t="T1" r="T2" b="T3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4" name="Shape 62"/>
            <p:cNvSpPr>
              <a:spLocks/>
            </p:cNvSpPr>
            <p:nvPr/>
          </p:nvSpPr>
          <p:spPr bwMode="auto">
            <a:xfrm>
              <a:off x="7210710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5" name="Shape 63"/>
            <p:cNvSpPr>
              <a:spLocks/>
            </p:cNvSpPr>
            <p:nvPr/>
          </p:nvSpPr>
          <p:spPr bwMode="auto">
            <a:xfrm>
              <a:off x="713734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6" name="Shape 64"/>
            <p:cNvSpPr>
              <a:spLocks/>
            </p:cNvSpPr>
            <p:nvPr/>
          </p:nvSpPr>
          <p:spPr bwMode="auto">
            <a:xfrm>
              <a:off x="7063982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7" name="Shape 65"/>
            <p:cNvSpPr>
              <a:spLocks/>
            </p:cNvSpPr>
            <p:nvPr/>
          </p:nvSpPr>
          <p:spPr bwMode="auto">
            <a:xfrm>
              <a:off x="699184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8" name="Shape 66"/>
            <p:cNvSpPr>
              <a:spLocks/>
            </p:cNvSpPr>
            <p:nvPr/>
          </p:nvSpPr>
          <p:spPr bwMode="auto">
            <a:xfrm>
              <a:off x="691970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89" name="Shape 67"/>
            <p:cNvSpPr>
              <a:spLocks/>
            </p:cNvSpPr>
            <p:nvPr/>
          </p:nvSpPr>
          <p:spPr bwMode="auto">
            <a:xfrm>
              <a:off x="6847560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0" name="Shape 68"/>
            <p:cNvSpPr>
              <a:spLocks/>
            </p:cNvSpPr>
            <p:nvPr/>
          </p:nvSpPr>
          <p:spPr bwMode="auto">
            <a:xfrm>
              <a:off x="677419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1" name="Shape 69"/>
            <p:cNvSpPr>
              <a:spLocks/>
            </p:cNvSpPr>
            <p:nvPr/>
          </p:nvSpPr>
          <p:spPr bwMode="auto">
            <a:xfrm>
              <a:off x="670205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2" name="Shape 70"/>
            <p:cNvSpPr>
              <a:spLocks/>
            </p:cNvSpPr>
            <p:nvPr/>
          </p:nvSpPr>
          <p:spPr bwMode="auto">
            <a:xfrm>
              <a:off x="662869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3" name="Shape 71"/>
            <p:cNvSpPr>
              <a:spLocks/>
            </p:cNvSpPr>
            <p:nvPr/>
          </p:nvSpPr>
          <p:spPr bwMode="auto">
            <a:xfrm>
              <a:off x="655655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4" name="Shape 72"/>
            <p:cNvSpPr>
              <a:spLocks/>
            </p:cNvSpPr>
            <p:nvPr/>
          </p:nvSpPr>
          <p:spPr bwMode="auto">
            <a:xfrm>
              <a:off x="648441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5" name="Shape 73"/>
            <p:cNvSpPr>
              <a:spLocks/>
            </p:cNvSpPr>
            <p:nvPr/>
          </p:nvSpPr>
          <p:spPr bwMode="auto">
            <a:xfrm>
              <a:off x="641104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6" name="Shape 74"/>
            <p:cNvSpPr>
              <a:spLocks/>
            </p:cNvSpPr>
            <p:nvPr/>
          </p:nvSpPr>
          <p:spPr bwMode="auto">
            <a:xfrm>
              <a:off x="633890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7" name="Shape 75"/>
            <p:cNvSpPr>
              <a:spLocks/>
            </p:cNvSpPr>
            <p:nvPr/>
          </p:nvSpPr>
          <p:spPr bwMode="auto">
            <a:xfrm>
              <a:off x="626676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8" name="Shape 76"/>
            <p:cNvSpPr>
              <a:spLocks/>
            </p:cNvSpPr>
            <p:nvPr/>
          </p:nvSpPr>
          <p:spPr bwMode="auto">
            <a:xfrm>
              <a:off x="619340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99" name="Shape 77"/>
            <p:cNvSpPr>
              <a:spLocks/>
            </p:cNvSpPr>
            <p:nvPr/>
          </p:nvSpPr>
          <p:spPr bwMode="auto">
            <a:xfrm>
              <a:off x="612126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0" name="Shape 78"/>
            <p:cNvSpPr>
              <a:spLocks/>
            </p:cNvSpPr>
            <p:nvPr/>
          </p:nvSpPr>
          <p:spPr bwMode="auto">
            <a:xfrm>
              <a:off x="604789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1" name="Shape 79"/>
            <p:cNvSpPr>
              <a:spLocks/>
            </p:cNvSpPr>
            <p:nvPr/>
          </p:nvSpPr>
          <p:spPr bwMode="auto">
            <a:xfrm>
              <a:off x="597575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2" name="Shape 80"/>
            <p:cNvSpPr>
              <a:spLocks/>
            </p:cNvSpPr>
            <p:nvPr/>
          </p:nvSpPr>
          <p:spPr bwMode="auto">
            <a:xfrm>
              <a:off x="590361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3" name="Shape 81"/>
            <p:cNvSpPr>
              <a:spLocks/>
            </p:cNvSpPr>
            <p:nvPr/>
          </p:nvSpPr>
          <p:spPr bwMode="auto">
            <a:xfrm>
              <a:off x="583025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4" name="Shape 82"/>
            <p:cNvSpPr>
              <a:spLocks/>
            </p:cNvSpPr>
            <p:nvPr/>
          </p:nvSpPr>
          <p:spPr bwMode="auto">
            <a:xfrm>
              <a:off x="575811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5" name="Shape 83"/>
            <p:cNvSpPr>
              <a:spLocks/>
            </p:cNvSpPr>
            <p:nvPr/>
          </p:nvSpPr>
          <p:spPr bwMode="auto">
            <a:xfrm>
              <a:off x="568474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6" name="Shape 84"/>
            <p:cNvSpPr>
              <a:spLocks/>
            </p:cNvSpPr>
            <p:nvPr/>
          </p:nvSpPr>
          <p:spPr bwMode="auto">
            <a:xfrm>
              <a:off x="561260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7" name="Shape 85"/>
            <p:cNvSpPr>
              <a:spLocks/>
            </p:cNvSpPr>
            <p:nvPr/>
          </p:nvSpPr>
          <p:spPr bwMode="auto">
            <a:xfrm>
              <a:off x="554046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8" name="Shape 86"/>
            <p:cNvSpPr>
              <a:spLocks/>
            </p:cNvSpPr>
            <p:nvPr/>
          </p:nvSpPr>
          <p:spPr bwMode="auto">
            <a:xfrm>
              <a:off x="546832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09" name="Shape 87"/>
            <p:cNvSpPr>
              <a:spLocks/>
            </p:cNvSpPr>
            <p:nvPr/>
          </p:nvSpPr>
          <p:spPr bwMode="auto">
            <a:xfrm>
              <a:off x="539496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0" name="Shape 88"/>
            <p:cNvSpPr>
              <a:spLocks/>
            </p:cNvSpPr>
            <p:nvPr/>
          </p:nvSpPr>
          <p:spPr bwMode="auto">
            <a:xfrm>
              <a:off x="5321598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1" name="Shape 89"/>
            <p:cNvSpPr>
              <a:spLocks/>
            </p:cNvSpPr>
            <p:nvPr/>
          </p:nvSpPr>
          <p:spPr bwMode="auto">
            <a:xfrm>
              <a:off x="524945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2" name="Shape 90"/>
            <p:cNvSpPr>
              <a:spLocks/>
            </p:cNvSpPr>
            <p:nvPr/>
          </p:nvSpPr>
          <p:spPr bwMode="auto">
            <a:xfrm>
              <a:off x="517731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3" name="Shape 91"/>
            <p:cNvSpPr>
              <a:spLocks/>
            </p:cNvSpPr>
            <p:nvPr/>
          </p:nvSpPr>
          <p:spPr bwMode="auto">
            <a:xfrm>
              <a:off x="510517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4" name="Shape 92"/>
            <p:cNvSpPr>
              <a:spLocks/>
            </p:cNvSpPr>
            <p:nvPr/>
          </p:nvSpPr>
          <p:spPr bwMode="auto">
            <a:xfrm>
              <a:off x="5031812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5" name="Shape 93"/>
            <p:cNvSpPr>
              <a:spLocks/>
            </p:cNvSpPr>
            <p:nvPr/>
          </p:nvSpPr>
          <p:spPr bwMode="auto">
            <a:xfrm>
              <a:off x="4958449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6" name="Shape 94"/>
            <p:cNvSpPr>
              <a:spLocks/>
            </p:cNvSpPr>
            <p:nvPr/>
          </p:nvSpPr>
          <p:spPr bwMode="auto">
            <a:xfrm>
              <a:off x="488630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7" name="Shape 95"/>
            <p:cNvSpPr>
              <a:spLocks/>
            </p:cNvSpPr>
            <p:nvPr/>
          </p:nvSpPr>
          <p:spPr bwMode="auto">
            <a:xfrm>
              <a:off x="481416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8" name="Shape 96"/>
            <p:cNvSpPr>
              <a:spLocks/>
            </p:cNvSpPr>
            <p:nvPr/>
          </p:nvSpPr>
          <p:spPr bwMode="auto">
            <a:xfrm>
              <a:off x="4742026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19" name="Shape 97"/>
            <p:cNvSpPr>
              <a:spLocks/>
            </p:cNvSpPr>
            <p:nvPr/>
          </p:nvSpPr>
          <p:spPr bwMode="auto">
            <a:xfrm>
              <a:off x="4668662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0" name="Shape 98"/>
            <p:cNvSpPr>
              <a:spLocks/>
            </p:cNvSpPr>
            <p:nvPr/>
          </p:nvSpPr>
          <p:spPr bwMode="auto">
            <a:xfrm>
              <a:off x="459652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1" name="Shape 99"/>
            <p:cNvSpPr>
              <a:spLocks/>
            </p:cNvSpPr>
            <p:nvPr/>
          </p:nvSpPr>
          <p:spPr bwMode="auto">
            <a:xfrm>
              <a:off x="452315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2" name="Shape 100"/>
            <p:cNvSpPr>
              <a:spLocks/>
            </p:cNvSpPr>
            <p:nvPr/>
          </p:nvSpPr>
          <p:spPr bwMode="auto">
            <a:xfrm>
              <a:off x="445101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3" name="Shape 101"/>
            <p:cNvSpPr>
              <a:spLocks/>
            </p:cNvSpPr>
            <p:nvPr/>
          </p:nvSpPr>
          <p:spPr bwMode="auto">
            <a:xfrm>
              <a:off x="437887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4" name="Shape 102"/>
            <p:cNvSpPr>
              <a:spLocks/>
            </p:cNvSpPr>
            <p:nvPr/>
          </p:nvSpPr>
          <p:spPr bwMode="auto">
            <a:xfrm>
              <a:off x="4305513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5" name="Shape 103"/>
            <p:cNvSpPr>
              <a:spLocks/>
            </p:cNvSpPr>
            <p:nvPr/>
          </p:nvSpPr>
          <p:spPr bwMode="auto">
            <a:xfrm>
              <a:off x="423337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6" name="Shape 104"/>
            <p:cNvSpPr>
              <a:spLocks/>
            </p:cNvSpPr>
            <p:nvPr/>
          </p:nvSpPr>
          <p:spPr bwMode="auto">
            <a:xfrm>
              <a:off x="416000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7" name="Shape 105"/>
            <p:cNvSpPr>
              <a:spLocks/>
            </p:cNvSpPr>
            <p:nvPr/>
          </p:nvSpPr>
          <p:spPr bwMode="auto">
            <a:xfrm>
              <a:off x="408786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8" name="Shape 106"/>
            <p:cNvSpPr>
              <a:spLocks/>
            </p:cNvSpPr>
            <p:nvPr/>
          </p:nvSpPr>
          <p:spPr bwMode="auto">
            <a:xfrm>
              <a:off x="4015727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9" name="Shape 107"/>
            <p:cNvSpPr>
              <a:spLocks/>
            </p:cNvSpPr>
            <p:nvPr/>
          </p:nvSpPr>
          <p:spPr bwMode="auto">
            <a:xfrm>
              <a:off x="3942363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0" name="Shape 108"/>
            <p:cNvSpPr>
              <a:spLocks/>
            </p:cNvSpPr>
            <p:nvPr/>
          </p:nvSpPr>
          <p:spPr bwMode="auto">
            <a:xfrm>
              <a:off x="387022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1" name="Shape 109"/>
            <p:cNvSpPr>
              <a:spLocks/>
            </p:cNvSpPr>
            <p:nvPr/>
          </p:nvSpPr>
          <p:spPr bwMode="auto">
            <a:xfrm>
              <a:off x="379808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2" name="Shape 110"/>
            <p:cNvSpPr>
              <a:spLocks/>
            </p:cNvSpPr>
            <p:nvPr/>
          </p:nvSpPr>
          <p:spPr bwMode="auto">
            <a:xfrm>
              <a:off x="372471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3" name="Shape 111"/>
            <p:cNvSpPr>
              <a:spLocks/>
            </p:cNvSpPr>
            <p:nvPr/>
          </p:nvSpPr>
          <p:spPr bwMode="auto">
            <a:xfrm>
              <a:off x="365257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4" name="Shape 112"/>
            <p:cNvSpPr>
              <a:spLocks/>
            </p:cNvSpPr>
            <p:nvPr/>
          </p:nvSpPr>
          <p:spPr bwMode="auto">
            <a:xfrm>
              <a:off x="357921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5" name="Shape 113"/>
            <p:cNvSpPr>
              <a:spLocks/>
            </p:cNvSpPr>
            <p:nvPr/>
          </p:nvSpPr>
          <p:spPr bwMode="auto">
            <a:xfrm>
              <a:off x="350707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6" name="Shape 114"/>
            <p:cNvSpPr>
              <a:spLocks/>
            </p:cNvSpPr>
            <p:nvPr/>
          </p:nvSpPr>
          <p:spPr bwMode="auto">
            <a:xfrm>
              <a:off x="343493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7" name="Shape 115"/>
            <p:cNvSpPr>
              <a:spLocks/>
            </p:cNvSpPr>
            <p:nvPr/>
          </p:nvSpPr>
          <p:spPr bwMode="auto">
            <a:xfrm>
              <a:off x="336279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8" name="Shape 116"/>
            <p:cNvSpPr>
              <a:spLocks/>
            </p:cNvSpPr>
            <p:nvPr/>
          </p:nvSpPr>
          <p:spPr bwMode="auto">
            <a:xfrm>
              <a:off x="328942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9" name="Shape 117"/>
            <p:cNvSpPr>
              <a:spLocks/>
            </p:cNvSpPr>
            <p:nvPr/>
          </p:nvSpPr>
          <p:spPr bwMode="auto">
            <a:xfrm>
              <a:off x="321606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0" name="Shape 118"/>
            <p:cNvSpPr>
              <a:spLocks/>
            </p:cNvSpPr>
            <p:nvPr/>
          </p:nvSpPr>
          <p:spPr bwMode="auto">
            <a:xfrm>
              <a:off x="314392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1" name="Shape 119"/>
            <p:cNvSpPr>
              <a:spLocks/>
            </p:cNvSpPr>
            <p:nvPr/>
          </p:nvSpPr>
          <p:spPr bwMode="auto">
            <a:xfrm>
              <a:off x="307178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2" name="Shape 120"/>
            <p:cNvSpPr>
              <a:spLocks/>
            </p:cNvSpPr>
            <p:nvPr/>
          </p:nvSpPr>
          <p:spPr bwMode="auto">
            <a:xfrm>
              <a:off x="299964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3" name="Shape 121"/>
            <p:cNvSpPr>
              <a:spLocks/>
            </p:cNvSpPr>
            <p:nvPr/>
          </p:nvSpPr>
          <p:spPr bwMode="auto">
            <a:xfrm>
              <a:off x="292627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4" name="Shape 122"/>
            <p:cNvSpPr>
              <a:spLocks/>
            </p:cNvSpPr>
            <p:nvPr/>
          </p:nvSpPr>
          <p:spPr bwMode="auto">
            <a:xfrm>
              <a:off x="2852915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5" name="Shape 123"/>
            <p:cNvSpPr>
              <a:spLocks/>
            </p:cNvSpPr>
            <p:nvPr/>
          </p:nvSpPr>
          <p:spPr bwMode="auto">
            <a:xfrm>
              <a:off x="278077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6" name="Shape 124"/>
            <p:cNvSpPr>
              <a:spLocks/>
            </p:cNvSpPr>
            <p:nvPr/>
          </p:nvSpPr>
          <p:spPr bwMode="auto">
            <a:xfrm>
              <a:off x="270863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7" name="Shape 125"/>
            <p:cNvSpPr>
              <a:spLocks/>
            </p:cNvSpPr>
            <p:nvPr/>
          </p:nvSpPr>
          <p:spPr bwMode="auto">
            <a:xfrm>
              <a:off x="2636492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8" name="Shape 126"/>
            <p:cNvSpPr>
              <a:spLocks/>
            </p:cNvSpPr>
            <p:nvPr/>
          </p:nvSpPr>
          <p:spPr bwMode="auto">
            <a:xfrm>
              <a:off x="2563129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49" name="Shape 127"/>
            <p:cNvSpPr>
              <a:spLocks/>
            </p:cNvSpPr>
            <p:nvPr/>
          </p:nvSpPr>
          <p:spPr bwMode="auto">
            <a:xfrm>
              <a:off x="2489765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0" name="Shape 128"/>
            <p:cNvSpPr>
              <a:spLocks/>
            </p:cNvSpPr>
            <p:nvPr/>
          </p:nvSpPr>
          <p:spPr bwMode="auto">
            <a:xfrm>
              <a:off x="241762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1" name="Shape 129"/>
            <p:cNvSpPr>
              <a:spLocks/>
            </p:cNvSpPr>
            <p:nvPr/>
          </p:nvSpPr>
          <p:spPr bwMode="auto">
            <a:xfrm>
              <a:off x="234548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2" name="Shape 130"/>
            <p:cNvSpPr>
              <a:spLocks/>
            </p:cNvSpPr>
            <p:nvPr/>
          </p:nvSpPr>
          <p:spPr bwMode="auto">
            <a:xfrm>
              <a:off x="227334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3" name="Shape 131"/>
            <p:cNvSpPr>
              <a:spLocks/>
            </p:cNvSpPr>
            <p:nvPr/>
          </p:nvSpPr>
          <p:spPr bwMode="auto">
            <a:xfrm>
              <a:off x="2199980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4" name="Shape 132"/>
            <p:cNvSpPr>
              <a:spLocks/>
            </p:cNvSpPr>
            <p:nvPr/>
          </p:nvSpPr>
          <p:spPr bwMode="auto">
            <a:xfrm>
              <a:off x="212783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5" name="Shape 133"/>
            <p:cNvSpPr>
              <a:spLocks/>
            </p:cNvSpPr>
            <p:nvPr/>
          </p:nvSpPr>
          <p:spPr bwMode="auto">
            <a:xfrm>
              <a:off x="205447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6" name="Shape 134"/>
            <p:cNvSpPr>
              <a:spLocks/>
            </p:cNvSpPr>
            <p:nvPr/>
          </p:nvSpPr>
          <p:spPr bwMode="auto">
            <a:xfrm>
              <a:off x="198233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7" name="Shape 135"/>
            <p:cNvSpPr>
              <a:spLocks/>
            </p:cNvSpPr>
            <p:nvPr/>
          </p:nvSpPr>
          <p:spPr bwMode="auto">
            <a:xfrm>
              <a:off x="1910193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8" name="Shape 136"/>
            <p:cNvSpPr>
              <a:spLocks/>
            </p:cNvSpPr>
            <p:nvPr/>
          </p:nvSpPr>
          <p:spPr bwMode="auto">
            <a:xfrm>
              <a:off x="1836830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9" name="Shape 137"/>
            <p:cNvSpPr>
              <a:spLocks/>
            </p:cNvSpPr>
            <p:nvPr/>
          </p:nvSpPr>
          <p:spPr bwMode="auto">
            <a:xfrm>
              <a:off x="176468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0" name="Shape 138"/>
            <p:cNvSpPr>
              <a:spLocks/>
            </p:cNvSpPr>
            <p:nvPr/>
          </p:nvSpPr>
          <p:spPr bwMode="auto">
            <a:xfrm>
              <a:off x="1692548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1" name="Shape 139"/>
            <p:cNvSpPr>
              <a:spLocks/>
            </p:cNvSpPr>
            <p:nvPr/>
          </p:nvSpPr>
          <p:spPr bwMode="auto">
            <a:xfrm>
              <a:off x="161918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2" name="Shape 140"/>
            <p:cNvSpPr>
              <a:spLocks/>
            </p:cNvSpPr>
            <p:nvPr/>
          </p:nvSpPr>
          <p:spPr bwMode="auto">
            <a:xfrm>
              <a:off x="154704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3" name="Shape 141"/>
            <p:cNvSpPr>
              <a:spLocks/>
            </p:cNvSpPr>
            <p:nvPr/>
          </p:nvSpPr>
          <p:spPr bwMode="auto">
            <a:xfrm>
              <a:off x="1473681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4" name="Shape 142"/>
            <p:cNvSpPr>
              <a:spLocks/>
            </p:cNvSpPr>
            <p:nvPr/>
          </p:nvSpPr>
          <p:spPr bwMode="auto">
            <a:xfrm>
              <a:off x="140153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5" name="Shape 143"/>
            <p:cNvSpPr>
              <a:spLocks/>
            </p:cNvSpPr>
            <p:nvPr/>
          </p:nvSpPr>
          <p:spPr bwMode="auto">
            <a:xfrm>
              <a:off x="132939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6" name="Shape 144"/>
            <p:cNvSpPr>
              <a:spLocks/>
            </p:cNvSpPr>
            <p:nvPr/>
          </p:nvSpPr>
          <p:spPr bwMode="auto">
            <a:xfrm>
              <a:off x="125603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7" name="Shape 145"/>
            <p:cNvSpPr>
              <a:spLocks/>
            </p:cNvSpPr>
            <p:nvPr/>
          </p:nvSpPr>
          <p:spPr bwMode="auto">
            <a:xfrm>
              <a:off x="1183894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8" name="Shape 146"/>
            <p:cNvSpPr>
              <a:spLocks/>
            </p:cNvSpPr>
            <p:nvPr/>
          </p:nvSpPr>
          <p:spPr bwMode="auto">
            <a:xfrm>
              <a:off x="1110531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69" name="Shape 147"/>
            <p:cNvSpPr>
              <a:spLocks/>
            </p:cNvSpPr>
            <p:nvPr/>
          </p:nvSpPr>
          <p:spPr bwMode="auto">
            <a:xfrm>
              <a:off x="1038390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0" name="Shape 148"/>
            <p:cNvSpPr>
              <a:spLocks/>
            </p:cNvSpPr>
            <p:nvPr/>
          </p:nvSpPr>
          <p:spPr bwMode="auto">
            <a:xfrm>
              <a:off x="96624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1" name="Shape 149"/>
            <p:cNvSpPr>
              <a:spLocks/>
            </p:cNvSpPr>
            <p:nvPr/>
          </p:nvSpPr>
          <p:spPr bwMode="auto">
            <a:xfrm>
              <a:off x="89410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2" name="Shape 150"/>
            <p:cNvSpPr>
              <a:spLocks/>
            </p:cNvSpPr>
            <p:nvPr/>
          </p:nvSpPr>
          <p:spPr bwMode="auto">
            <a:xfrm>
              <a:off x="82074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3" name="Shape 151"/>
            <p:cNvSpPr>
              <a:spLocks/>
            </p:cNvSpPr>
            <p:nvPr/>
          </p:nvSpPr>
          <p:spPr bwMode="auto">
            <a:xfrm>
              <a:off x="747382" y="872550"/>
              <a:ext cx="1222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4" name="Shape 152"/>
            <p:cNvSpPr>
              <a:spLocks/>
            </p:cNvSpPr>
            <p:nvPr/>
          </p:nvSpPr>
          <p:spPr bwMode="auto">
            <a:xfrm>
              <a:off x="675240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5" name="Shape 153"/>
            <p:cNvSpPr>
              <a:spLocks/>
            </p:cNvSpPr>
            <p:nvPr/>
          </p:nvSpPr>
          <p:spPr bwMode="auto">
            <a:xfrm>
              <a:off x="603100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6" name="Shape 154"/>
            <p:cNvSpPr>
              <a:spLocks/>
            </p:cNvSpPr>
            <p:nvPr/>
          </p:nvSpPr>
          <p:spPr bwMode="auto">
            <a:xfrm>
              <a:off x="530959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7" name="Shape 155"/>
            <p:cNvSpPr>
              <a:spLocks/>
            </p:cNvSpPr>
            <p:nvPr/>
          </p:nvSpPr>
          <p:spPr bwMode="auto">
            <a:xfrm>
              <a:off x="457595" y="872550"/>
              <a:ext cx="1223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1" y="0"/>
                </a:cxn>
                <a:cxn ang="0">
                  <a:pos x="1" y="158464"/>
                </a:cxn>
              </a:cxnLst>
              <a:rect l="T0" t="T1" r="T2" b="T3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8" name="Shape 156"/>
            <p:cNvSpPr>
              <a:spLocks/>
            </p:cNvSpPr>
            <p:nvPr/>
          </p:nvSpPr>
          <p:spPr bwMode="auto">
            <a:xfrm>
              <a:off x="385455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79" name="Shape 157"/>
            <p:cNvSpPr>
              <a:spLocks/>
            </p:cNvSpPr>
            <p:nvPr/>
          </p:nvSpPr>
          <p:spPr bwMode="auto">
            <a:xfrm>
              <a:off x="312091" y="872550"/>
              <a:ext cx="0" cy="3961625"/>
            </a:xfrm>
            <a:custGeom>
              <a:avLst/>
              <a:gdLst>
                <a:gd name="T0" fmla="*/ 0 w 1"/>
                <a:gd name="T1" fmla="*/ 0 h 158465"/>
                <a:gd name="T2" fmla="*/ 1 w 1"/>
                <a:gd name="T3" fmla="*/ 158465 h 158465"/>
              </a:gdLst>
              <a:ahLst/>
              <a:cxnLst>
                <a:cxn ang="0">
                  <a:pos x="0" y="0"/>
                </a:cxn>
                <a:cxn ang="0">
                  <a:pos x="0" y="158464"/>
                </a:cxn>
              </a:cxnLst>
              <a:rect l="T0" t="T1" r="T2" b="T3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27" name="Shape 158"/>
          <p:cNvSpPr txBox="1">
            <a:spLocks noGrp="1"/>
          </p:cNvSpPr>
          <p:nvPr>
            <p:ph type="title"/>
          </p:nvPr>
        </p:nvSpPr>
        <p:spPr bwMode="auto">
          <a:xfrm>
            <a:off x="747713" y="225425"/>
            <a:ext cx="67913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ym typeface="Arial" charset="0"/>
            </a:endParaRPr>
          </a:p>
        </p:txBody>
      </p:sp>
      <p:sp>
        <p:nvSpPr>
          <p:cNvPr id="1028" name="Shape 159"/>
          <p:cNvSpPr txBox="1">
            <a:spLocks noGrp="1"/>
          </p:cNvSpPr>
          <p:nvPr>
            <p:ph type="body" idx="1"/>
          </p:nvPr>
        </p:nvSpPr>
        <p:spPr bwMode="auto">
          <a:xfrm>
            <a:off x="747713" y="1314450"/>
            <a:ext cx="6791325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hape 516"/>
          <p:cNvSpPr txBox="1">
            <a:spLocks noGrp="1"/>
          </p:cNvSpPr>
          <p:nvPr>
            <p:ph type="ctrTitle"/>
          </p:nvPr>
        </p:nvSpPr>
        <p:spPr>
          <a:xfrm>
            <a:off x="2305050" y="454025"/>
            <a:ext cx="3203575" cy="1160463"/>
          </a:xfrm>
        </p:spPr>
        <p:txBody>
          <a:bodyPr/>
          <a:lstStyle/>
          <a:p>
            <a:pPr eaLnBrk="1" hangingPunct="1">
              <a:spcBef>
                <a:spcPct val="0"/>
              </a:spcBef>
              <a:buSzTx/>
              <a:buFont typeface="Sniglet"/>
              <a:buNone/>
            </a:pPr>
            <a:r>
              <a:rPr lang="en-US">
                <a:latin typeface="Sniglet"/>
                <a:cs typeface="Arial" charset="0"/>
                <a:sym typeface="Sniglet"/>
              </a:rPr>
              <a:t>NHÓM 21</a:t>
            </a:r>
          </a:p>
        </p:txBody>
      </p:sp>
      <p:sp>
        <p:nvSpPr>
          <p:cNvPr id="6146" name="TextBox 1"/>
          <p:cNvSpPr txBox="1">
            <a:spLocks noChangeArrowheads="1"/>
          </p:cNvSpPr>
          <p:nvPr/>
        </p:nvSpPr>
        <p:spPr bwMode="auto">
          <a:xfrm>
            <a:off x="2652713" y="1633538"/>
            <a:ext cx="3556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1C4587"/>
                </a:solidFill>
                <a:latin typeface="Sniglet"/>
              </a:rPr>
              <a:t>LỚP LẬP TRÌNH PYTHON 02</a:t>
            </a:r>
          </a:p>
          <a:p>
            <a:endParaRPr lang="en-US" sz="1600">
              <a:solidFill>
                <a:srgbClr val="1C4587"/>
              </a:solidFill>
              <a:latin typeface="Sniglet"/>
            </a:endParaRPr>
          </a:p>
          <a:p>
            <a:r>
              <a:rPr lang="en-US" sz="1600">
                <a:solidFill>
                  <a:srgbClr val="1C4587"/>
                </a:solidFill>
                <a:latin typeface="Sniglet"/>
              </a:rPr>
              <a:t>GIẢNG VIÊN : VŨ HOÀI THƯ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8513" y="550863"/>
            <a:ext cx="1004887" cy="7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Logo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5963" y="344488"/>
            <a:ext cx="1004887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7" descr="Icon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2675" y="534988"/>
            <a:ext cx="788988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1146175" y="847725"/>
            <a:ext cx="12588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FRUIT : 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6175" y="2093913"/>
            <a:ext cx="730885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Khi Snake chạm vào Fruit: chiều dài Snake+1 , Điểm +1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6413" y="2624138"/>
            <a:ext cx="347980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A picture containing text, grass, field, green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6413" y="3644900"/>
            <a:ext cx="347980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6288" y="2624138"/>
            <a:ext cx="14509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6288" y="3644900"/>
            <a:ext cx="14509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1" name="TextBox 22"/>
          <p:cNvSpPr txBox="1">
            <a:spLocks noChangeArrowheads="1"/>
          </p:cNvSpPr>
          <p:nvPr/>
        </p:nvSpPr>
        <p:spPr bwMode="auto">
          <a:xfrm>
            <a:off x="1146175" y="1617663"/>
            <a:ext cx="757872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FRUIT được sinh ra ngẫu nhiên bằng thư viện random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4"/>
          <p:cNvSpPr txBox="1">
            <a:spLocks noChangeArrowheads="1"/>
          </p:cNvSpPr>
          <p:nvPr/>
        </p:nvSpPr>
        <p:spPr bwMode="auto">
          <a:xfrm>
            <a:off x="1131888" y="847725"/>
            <a:ext cx="78581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2.3)  Module wall.py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Module chứa đối tượng Wall, là danh sách các điểm có vật cản.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Snake chạm vào các điểm là Wall thì game sẽ kết thúc.</a:t>
            </a:r>
          </a:p>
        </p:txBody>
      </p:sp>
      <p:pic>
        <p:nvPicPr>
          <p:cNvPr id="2049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550" y="2598738"/>
            <a:ext cx="3235325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7275" y="2640013"/>
            <a:ext cx="3235325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2"/>
          <p:cNvSpPr txBox="1">
            <a:spLocks noChangeArrowheads="1"/>
          </p:cNvSpPr>
          <p:nvPr/>
        </p:nvSpPr>
        <p:spPr bwMode="auto">
          <a:xfrm>
            <a:off x="1146175" y="847725"/>
            <a:ext cx="64468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Có 6 map để người chơi có thể chọn lựa</a:t>
            </a:r>
          </a:p>
        </p:txBody>
      </p:sp>
      <p:pic>
        <p:nvPicPr>
          <p:cNvPr id="21506" name="Picture 16" descr="A close-up of some water&#10;&#10;Description automatically generated with low confiden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0825" y="1416050"/>
            <a:ext cx="170180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18" descr="A picture containing text, green, bedclothes, painted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8425" y="1416050"/>
            <a:ext cx="1744663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0" descr="A picture containing text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1416050"/>
            <a:ext cx="1895475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22" descr="A picture containing text, plant, leaf, fern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0825" y="3030538"/>
            <a:ext cx="17018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24" descr="A picture containing text, bedclothes&#10;&#10;Description automatically generated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8425" y="3030538"/>
            <a:ext cx="1744663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26" descr="A picture containing background pattern&#10;&#10;Description automatically generate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64275" y="3035300"/>
            <a:ext cx="1895475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3"/>
          <p:cNvSpPr txBox="1">
            <a:spLocks noChangeArrowheads="1"/>
          </p:cNvSpPr>
          <p:nvPr/>
        </p:nvSpPr>
        <p:spPr bwMode="auto">
          <a:xfrm>
            <a:off x="1162050" y="847725"/>
            <a:ext cx="6665913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2.4)  Module main.py</a:t>
            </a: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 Đây là file chính của game, thực hiện chức năng khởi tạo cửa sổ game, đảm bảo sự kiện game chạy liên tục (vòng lặp game), điều khiển-thao tác,…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 Khởi tạo các biến đối tượng Snake, Fruit, Wall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Game sẽ khởi động khi run file này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0138" y="647700"/>
            <a:ext cx="5791200" cy="473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500" b="1">
                <a:solidFill>
                  <a:srgbClr val="2C618B"/>
                </a:solidFill>
                <a:latin typeface="Dosis" charset="0"/>
              </a:rPr>
              <a:t>2.5) Module sound.py và setting.py</a:t>
            </a:r>
          </a:p>
        </p:txBody>
      </p:sp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1114425" y="1117600"/>
            <a:ext cx="75517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b="1">
                <a:solidFill>
                  <a:srgbClr val="2C618B"/>
                </a:solidFill>
                <a:latin typeface="Dosis" charset="0"/>
              </a:rPr>
              <a:t>setting.py: Khởi tạo kích thước màn hình, lưới màn hình , tốc độ khung hình (FPS)</a:t>
            </a:r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2151063"/>
            <a:ext cx="3471862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787400" y="2012950"/>
            <a:ext cx="3740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1525" y="1995488"/>
            <a:ext cx="0" cy="269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991" name="TextBox 12"/>
          <p:cNvSpPr txBox="1">
            <a:spLocks noChangeArrowheads="1"/>
          </p:cNvSpPr>
          <p:nvPr/>
        </p:nvSpPr>
        <p:spPr bwMode="auto">
          <a:xfrm>
            <a:off x="360363" y="1744663"/>
            <a:ext cx="32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</a:t>
            </a:r>
          </a:p>
        </p:txBody>
      </p:sp>
      <p:sp>
        <p:nvSpPr>
          <p:cNvPr id="41992" name="TextBox 13"/>
          <p:cNvSpPr txBox="1">
            <a:spLocks noChangeArrowheads="1"/>
          </p:cNvSpPr>
          <p:nvPr/>
        </p:nvSpPr>
        <p:spPr bwMode="auto">
          <a:xfrm>
            <a:off x="198438" y="4513263"/>
            <a:ext cx="303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41993" name="TextBox 14"/>
          <p:cNvSpPr txBox="1">
            <a:spLocks noChangeArrowheads="1"/>
          </p:cNvSpPr>
          <p:nvPr/>
        </p:nvSpPr>
        <p:spPr bwMode="auto">
          <a:xfrm>
            <a:off x="4591050" y="2981325"/>
            <a:ext cx="1090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Dosis" charset="0"/>
              </a:rPr>
              <a:t>900x600</a:t>
            </a:r>
          </a:p>
        </p:txBody>
      </p:sp>
      <p:sp>
        <p:nvSpPr>
          <p:cNvPr id="41994" name="TextBox 15"/>
          <p:cNvSpPr txBox="1">
            <a:spLocks noChangeArrowheads="1"/>
          </p:cNvSpPr>
          <p:nvPr/>
        </p:nvSpPr>
        <p:spPr bwMode="auto">
          <a:xfrm>
            <a:off x="4689475" y="2035175"/>
            <a:ext cx="303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41995" name="Picture 11" descr="Screenshot (519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8325" y="2128838"/>
            <a:ext cx="3200400" cy="15335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4"/>
          <p:cNvSpPr txBox="1">
            <a:spLocks noChangeArrowheads="1"/>
          </p:cNvSpPr>
          <p:nvPr/>
        </p:nvSpPr>
        <p:spPr bwMode="auto">
          <a:xfrm>
            <a:off x="0" y="590550"/>
            <a:ext cx="543560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sound.py: khởi tạo âm thanh chứa trong assets/sound, bao gồm:</a:t>
            </a:r>
          </a:p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- Background</a:t>
            </a:r>
          </a:p>
          <a:p>
            <a:endParaRPr lang="en-US" sz="900" b="1">
              <a:solidFill>
                <a:schemeClr val="accent1"/>
              </a:solidFill>
              <a:latin typeface="Dosis" charset="0"/>
            </a:endParaRPr>
          </a:p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- Click chuột vào các nút chức năng trên màn hình</a:t>
            </a:r>
          </a:p>
          <a:p>
            <a:endParaRPr lang="en-US" sz="900" b="1">
              <a:solidFill>
                <a:schemeClr val="accent1"/>
              </a:solidFill>
              <a:latin typeface="Dosis" charset="0"/>
            </a:endParaRPr>
          </a:p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- Snake ăn Fruit</a:t>
            </a:r>
          </a:p>
          <a:p>
            <a:endParaRPr lang="en-US" sz="900" b="1">
              <a:solidFill>
                <a:schemeClr val="accent1"/>
              </a:solidFill>
              <a:latin typeface="Dosis" charset="0"/>
            </a:endParaRPr>
          </a:p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- Âm thanh khi Snake chạm vào Wall hoặc vào chính mình (Gameover)	</a:t>
            </a:r>
          </a:p>
        </p:txBody>
      </p:sp>
      <p:pic>
        <p:nvPicPr>
          <p:cNvPr id="43011" name="Picture 3" descr="Screenshot (518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0450" y="519113"/>
            <a:ext cx="2714625" cy="1933575"/>
          </a:xfrm>
          <a:prstGeom prst="rect">
            <a:avLst/>
          </a:prstGeom>
          <a:noFill/>
        </p:spPr>
      </p:pic>
      <p:pic>
        <p:nvPicPr>
          <p:cNvPr id="43013" name="Picture 5" descr="Screenshot (520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5700" y="2979738"/>
            <a:ext cx="3986213" cy="17240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2"/>
          <p:cNvSpPr txBox="1">
            <a:spLocks noChangeArrowheads="1"/>
          </p:cNvSpPr>
          <p:nvPr/>
        </p:nvSpPr>
        <p:spPr bwMode="auto">
          <a:xfrm>
            <a:off x="744538" y="820738"/>
            <a:ext cx="8012112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Tx/>
              <a:buAutoNum type="arabicParenR" startAt="3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Chạy chương trình</a:t>
            </a:r>
          </a:p>
          <a:p>
            <a:pPr marL="457200" indent="-457200"/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 marL="457200" indent="-457200"/>
            <a:r>
              <a:rPr lang="en-US" sz="2500" b="1">
                <a:solidFill>
                  <a:schemeClr val="accent1"/>
                </a:solidFill>
                <a:latin typeface="Dosis" charset="0"/>
              </a:rPr>
              <a:t>- Điều kiện: Đã cài đặt Python và thư viện Pygame</a:t>
            </a:r>
          </a:p>
          <a:p>
            <a:pPr marL="457200" indent="-457200"/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 marL="457200" indent="-457200"/>
            <a:r>
              <a:rPr lang="en-US" sz="2500" b="1">
                <a:solidFill>
                  <a:schemeClr val="accent1"/>
                </a:solidFill>
                <a:latin typeface="Dosis" charset="0"/>
              </a:rPr>
              <a:t>- Vào module main.py và “Run File” hoặc dùng cửa sổ cmd và chạy file main.py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2"/>
          <p:cNvSpPr txBox="1">
            <a:spLocks noChangeArrowheads="1"/>
          </p:cNvSpPr>
          <p:nvPr/>
        </p:nvSpPr>
        <p:spPr bwMode="auto">
          <a:xfrm>
            <a:off x="1154113" y="847725"/>
            <a:ext cx="69881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Màn hình chính hiện ra, ấn vào nút START</a:t>
            </a:r>
          </a:p>
        </p:txBody>
      </p:sp>
      <p:pic>
        <p:nvPicPr>
          <p:cNvPr id="2765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5" y="1408113"/>
            <a:ext cx="6048375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2"/>
          <p:cNvSpPr txBox="1">
            <a:spLocks noChangeArrowheads="1"/>
          </p:cNvSpPr>
          <p:nvPr/>
        </p:nvSpPr>
        <p:spPr bwMode="auto">
          <a:xfrm>
            <a:off x="1162050" y="847725"/>
            <a:ext cx="807243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Các map hiện ra, chọn 1 map để chơi game</a:t>
            </a:r>
          </a:p>
        </p:txBody>
      </p:sp>
      <p:pic>
        <p:nvPicPr>
          <p:cNvPr id="2867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1379538"/>
            <a:ext cx="6056313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Box 2"/>
          <p:cNvSpPr txBox="1">
            <a:spLocks noChangeArrowheads="1"/>
          </p:cNvSpPr>
          <p:nvPr/>
        </p:nvSpPr>
        <p:spPr bwMode="auto">
          <a:xfrm>
            <a:off x="754063" y="528638"/>
            <a:ext cx="768191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Dùng các phìm mũi tên để điều khiển Snake, cố gắng ăn càng nhiều Fruit càng tốt</a:t>
            </a:r>
          </a:p>
        </p:txBody>
      </p:sp>
      <p:pic>
        <p:nvPicPr>
          <p:cNvPr id="37893" name="Picture 5" descr="Screenshot (517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0" y="1485900"/>
            <a:ext cx="6527800" cy="3490913"/>
          </a:xfrm>
          <a:prstGeom prst="rect">
            <a:avLst/>
          </a:prstGeom>
          <a:noFill/>
        </p:spPr>
      </p:pic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803275" y="1593850"/>
            <a:ext cx="549275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33350" y="1290638"/>
            <a:ext cx="874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Số điểm</a:t>
            </a: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 flipH="1">
            <a:off x="7620000" y="1463675"/>
            <a:ext cx="517525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8056563" y="1190625"/>
            <a:ext cx="1087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Tạm dừng</a:t>
            </a:r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720725" y="3302000"/>
            <a:ext cx="1819275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730250" y="3322638"/>
            <a:ext cx="671513" cy="1260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 flipV="1">
            <a:off x="728663" y="2600325"/>
            <a:ext cx="2035175" cy="71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0" y="2941638"/>
            <a:ext cx="7858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Vật cản</a:t>
            </a:r>
          </a:p>
        </p:txBody>
      </p:sp>
      <p:sp>
        <p:nvSpPr>
          <p:cNvPr id="37906" name="Line 18"/>
          <p:cNvSpPr>
            <a:spLocks noChangeShapeType="1"/>
          </p:cNvSpPr>
          <p:nvPr/>
        </p:nvSpPr>
        <p:spPr bwMode="auto">
          <a:xfrm flipH="1">
            <a:off x="4237038" y="1320800"/>
            <a:ext cx="1087437" cy="52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5364163" y="1055688"/>
            <a:ext cx="116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Đầu Snake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 flipH="1">
            <a:off x="6227763" y="1290638"/>
            <a:ext cx="842962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7031038" y="102235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Thân Snake</a:t>
            </a:r>
          </a:p>
        </p:txBody>
      </p:sp>
      <p:sp>
        <p:nvSpPr>
          <p:cNvPr id="37911" name="Line 23"/>
          <p:cNvSpPr>
            <a:spLocks noChangeShapeType="1"/>
          </p:cNvSpPr>
          <p:nvPr/>
        </p:nvSpPr>
        <p:spPr bwMode="auto">
          <a:xfrm flipV="1">
            <a:off x="923925" y="1960563"/>
            <a:ext cx="996950" cy="325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263525" y="2244725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Fruit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744663" y="1135063"/>
            <a:ext cx="4918075" cy="1160462"/>
          </a:xfrm>
        </p:spPr>
        <p:txBody>
          <a:bodyPr/>
          <a:lstStyle/>
          <a:p>
            <a:pPr eaLnBrk="1" hangingPunct="1">
              <a:buClr>
                <a:srgbClr val="3C78D8"/>
              </a:buClr>
              <a:buFont typeface="Sniglet"/>
              <a:buNone/>
            </a:pPr>
            <a:r>
              <a:rPr lang="en-US" sz="6000" b="1" dirty="0">
                <a:solidFill>
                  <a:srgbClr val="3C78D8"/>
                </a:solidFill>
                <a:latin typeface="Sniglet"/>
                <a:cs typeface="Arial" charset="0"/>
                <a:sym typeface="Sniglet"/>
              </a:rPr>
              <a:t>SINH VIÊN </a:t>
            </a:r>
          </a:p>
        </p:txBody>
      </p:sp>
      <p:sp>
        <p:nvSpPr>
          <p:cNvPr id="8194" name="Shape 531"/>
          <p:cNvSpPr txBox="1">
            <a:spLocks noGrp="1"/>
          </p:cNvSpPr>
          <p:nvPr>
            <p:ph type="body" idx="4294967295"/>
          </p:nvPr>
        </p:nvSpPr>
        <p:spPr>
          <a:xfrm>
            <a:off x="1801813" y="2603500"/>
            <a:ext cx="5830887" cy="2159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>
                <a:srgbClr val="3D4965"/>
              </a:buClr>
              <a:buFont typeface="Dosis" charset="0"/>
              <a:buNone/>
            </a:pPr>
            <a:r>
              <a:rPr lang="en-US" sz="3600" b="1" dirty="0">
                <a:solidFill>
                  <a:srgbClr val="3D4965"/>
                </a:solidFill>
                <a:latin typeface="Dosis" charset="0"/>
                <a:cs typeface="Arial" charset="0"/>
                <a:sym typeface="Dosis" charset="0"/>
              </a:rPr>
              <a:t>VŨ MINH HOÀNG</a:t>
            </a:r>
          </a:p>
          <a:p>
            <a:pPr eaLnBrk="1" hangingPunct="1">
              <a:buClr>
                <a:srgbClr val="3D4965"/>
              </a:buClr>
              <a:buFont typeface="Dosis" charset="0"/>
              <a:buNone/>
            </a:pPr>
            <a:endParaRPr lang="en-US" sz="3600" b="1" dirty="0">
              <a:solidFill>
                <a:srgbClr val="3D4965"/>
              </a:solidFill>
              <a:latin typeface="Dosis" charset="0"/>
              <a:cs typeface="Arial" charset="0"/>
              <a:sym typeface="Dosis" charset="0"/>
            </a:endParaRPr>
          </a:p>
          <a:p>
            <a:pPr eaLnBrk="1" hangingPunct="1">
              <a:buClr>
                <a:srgbClr val="3D4965"/>
              </a:buClr>
              <a:buFont typeface="Dosis" charset="0"/>
              <a:buNone/>
            </a:pPr>
            <a:endParaRPr lang="en-US" sz="2000" dirty="0">
              <a:solidFill>
                <a:srgbClr val="3D4965"/>
              </a:solidFill>
              <a:latin typeface="Dosis" charset="0"/>
              <a:cs typeface="Arial" charset="0"/>
              <a:sym typeface="Dosis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0" y="2055813"/>
            <a:ext cx="3971925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2078038"/>
            <a:ext cx="3805238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2"/>
          <p:cNvSpPr txBox="1">
            <a:spLocks noChangeArrowheads="1"/>
          </p:cNvSpPr>
          <p:nvPr/>
        </p:nvSpPr>
        <p:spPr bwMode="auto">
          <a:xfrm>
            <a:off x="503238" y="631825"/>
            <a:ext cx="8412162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Trò chơi sẽ kết thúc khi Snake đâm vào vật cản hoặc chính bản thân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Bạn có chọn chơi lại map này hoặc thoát ra màn hình chính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482975" y="1566863"/>
            <a:ext cx="5027613" cy="1160462"/>
          </a:xfrm>
        </p:spPr>
        <p:txBody>
          <a:bodyPr/>
          <a:lstStyle/>
          <a:p>
            <a:pPr eaLnBrk="1" hangingPunct="1">
              <a:buClr>
                <a:srgbClr val="3C78D8"/>
              </a:buClr>
              <a:buFont typeface="Sniglet"/>
              <a:buNone/>
            </a:pPr>
            <a:r>
              <a:rPr lang="en-US" sz="6000" b="1">
                <a:solidFill>
                  <a:srgbClr val="3C78D8"/>
                </a:solidFill>
                <a:latin typeface="Sniglet"/>
                <a:cs typeface="Arial" charset="0"/>
                <a:sym typeface="Sniglet"/>
              </a:rPr>
              <a:t>THANK YOU!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4191000" y="2870200"/>
            <a:ext cx="3228975" cy="1155700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/>
            </a:pPr>
            <a:r>
              <a:rPr lang="en" sz="36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Any questions?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/>
            </a:pPr>
            <a:endParaRPr lang="en" sz="2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016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/>
            </a:pPr>
            <a:endParaRPr lang="en" sz="2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771" name="Shape 705"/>
          <p:cNvSpPr>
            <a:spLocks/>
          </p:cNvSpPr>
          <p:nvPr/>
        </p:nvSpPr>
        <p:spPr bwMode="auto">
          <a:xfrm>
            <a:off x="2257425" y="1403350"/>
            <a:ext cx="1181100" cy="1089025"/>
          </a:xfrm>
          <a:custGeom>
            <a:avLst/>
            <a:gdLst>
              <a:gd name="T0" fmla="*/ 2969 w 17204"/>
              <a:gd name="T1" fmla="*/ 6911 h 15890"/>
              <a:gd name="T2" fmla="*/ 3650 w 17204"/>
              <a:gd name="T3" fmla="*/ 7714 h 15890"/>
              <a:gd name="T4" fmla="*/ 3188 w 17204"/>
              <a:gd name="T5" fmla="*/ 7690 h 15890"/>
              <a:gd name="T6" fmla="*/ 2385 w 17204"/>
              <a:gd name="T7" fmla="*/ 7714 h 15890"/>
              <a:gd name="T8" fmla="*/ 1728 w 17204"/>
              <a:gd name="T9" fmla="*/ 7836 h 15890"/>
              <a:gd name="T10" fmla="*/ 1995 w 17204"/>
              <a:gd name="T11" fmla="*/ 6790 h 15890"/>
              <a:gd name="T12" fmla="*/ 657 w 17204"/>
              <a:gd name="T13" fmla="*/ 8128 h 15890"/>
              <a:gd name="T14" fmla="*/ 682 w 17204"/>
              <a:gd name="T15" fmla="*/ 10658 h 15890"/>
              <a:gd name="T16" fmla="*/ 1922 w 17204"/>
              <a:gd name="T17" fmla="*/ 9369 h 15890"/>
              <a:gd name="T18" fmla="*/ 2555 w 17204"/>
              <a:gd name="T19" fmla="*/ 10707 h 15890"/>
              <a:gd name="T20" fmla="*/ 3455 w 17204"/>
              <a:gd name="T21" fmla="*/ 8736 h 15890"/>
              <a:gd name="T22" fmla="*/ 3577 w 17204"/>
              <a:gd name="T23" fmla="*/ 14235 h 15890"/>
              <a:gd name="T24" fmla="*/ 2312 w 17204"/>
              <a:gd name="T25" fmla="*/ 14503 h 15890"/>
              <a:gd name="T26" fmla="*/ 3455 w 17204"/>
              <a:gd name="T27" fmla="*/ 12021 h 15890"/>
              <a:gd name="T28" fmla="*/ 2823 w 17204"/>
              <a:gd name="T29" fmla="*/ 12240 h 15890"/>
              <a:gd name="T30" fmla="*/ 2628 w 17204"/>
              <a:gd name="T31" fmla="*/ 11972 h 15890"/>
              <a:gd name="T32" fmla="*/ 3480 w 17204"/>
              <a:gd name="T33" fmla="*/ 10050 h 15890"/>
              <a:gd name="T34" fmla="*/ 11704 w 17204"/>
              <a:gd name="T35" fmla="*/ 1680 h 15890"/>
              <a:gd name="T36" fmla="*/ 10877 w 17204"/>
              <a:gd name="T37" fmla="*/ 6327 h 15890"/>
              <a:gd name="T38" fmla="*/ 15841 w 17204"/>
              <a:gd name="T39" fmla="*/ 6790 h 15890"/>
              <a:gd name="T40" fmla="*/ 16303 w 17204"/>
              <a:gd name="T41" fmla="*/ 8566 h 15890"/>
              <a:gd name="T42" fmla="*/ 16279 w 17204"/>
              <a:gd name="T43" fmla="*/ 9393 h 15890"/>
              <a:gd name="T44" fmla="*/ 15622 w 17204"/>
              <a:gd name="T45" fmla="*/ 11388 h 15890"/>
              <a:gd name="T46" fmla="*/ 15719 w 17204"/>
              <a:gd name="T47" fmla="*/ 13262 h 15890"/>
              <a:gd name="T48" fmla="*/ 15622 w 17204"/>
              <a:gd name="T49" fmla="*/ 14357 h 15890"/>
              <a:gd name="T50" fmla="*/ 15281 w 17204"/>
              <a:gd name="T51" fmla="*/ 14527 h 15890"/>
              <a:gd name="T52" fmla="*/ 14721 w 17204"/>
              <a:gd name="T53" fmla="*/ 14235 h 15890"/>
              <a:gd name="T54" fmla="*/ 14235 w 17204"/>
              <a:gd name="T55" fmla="*/ 14503 h 15890"/>
              <a:gd name="T56" fmla="*/ 13383 w 17204"/>
              <a:gd name="T57" fmla="*/ 15428 h 15890"/>
              <a:gd name="T58" fmla="*/ 13140 w 17204"/>
              <a:gd name="T59" fmla="*/ 14917 h 15890"/>
              <a:gd name="T60" fmla="*/ 12507 w 17204"/>
              <a:gd name="T61" fmla="*/ 14479 h 15890"/>
              <a:gd name="T62" fmla="*/ 12069 w 17204"/>
              <a:gd name="T63" fmla="*/ 14089 h 15890"/>
              <a:gd name="T64" fmla="*/ 11558 w 17204"/>
              <a:gd name="T65" fmla="*/ 13773 h 15890"/>
              <a:gd name="T66" fmla="*/ 10998 w 17204"/>
              <a:gd name="T67" fmla="*/ 13700 h 15890"/>
              <a:gd name="T68" fmla="*/ 10147 w 17204"/>
              <a:gd name="T69" fmla="*/ 13530 h 15890"/>
              <a:gd name="T70" fmla="*/ 9490 w 17204"/>
              <a:gd name="T71" fmla="*/ 13311 h 15890"/>
              <a:gd name="T72" fmla="*/ 8833 w 17204"/>
              <a:gd name="T73" fmla="*/ 13165 h 15890"/>
              <a:gd name="T74" fmla="*/ 7908 w 17204"/>
              <a:gd name="T75" fmla="*/ 13627 h 15890"/>
              <a:gd name="T76" fmla="*/ 7300 w 17204"/>
              <a:gd name="T77" fmla="*/ 13165 h 15890"/>
              <a:gd name="T78" fmla="*/ 6692 w 17204"/>
              <a:gd name="T79" fmla="*/ 13043 h 15890"/>
              <a:gd name="T80" fmla="*/ 5937 w 17204"/>
              <a:gd name="T81" fmla="*/ 13238 h 15890"/>
              <a:gd name="T82" fmla="*/ 5621 w 17204"/>
              <a:gd name="T83" fmla="*/ 12824 h 15890"/>
              <a:gd name="T84" fmla="*/ 5451 w 17204"/>
              <a:gd name="T85" fmla="*/ 11729 h 15890"/>
              <a:gd name="T86" fmla="*/ 4526 w 17204"/>
              <a:gd name="T87" fmla="*/ 9271 h 15890"/>
              <a:gd name="T88" fmla="*/ 6935 w 17204"/>
              <a:gd name="T89" fmla="*/ 5962 h 15890"/>
              <a:gd name="T90" fmla="*/ 9855 w 17204"/>
              <a:gd name="T91" fmla="*/ 2020 h 15890"/>
              <a:gd name="T92" fmla="*/ 9636 w 17204"/>
              <a:gd name="T93" fmla="*/ 780 h 15890"/>
              <a:gd name="T94" fmla="*/ 5937 w 17204"/>
              <a:gd name="T95" fmla="*/ 6084 h 15890"/>
              <a:gd name="T96" fmla="*/ 3869 w 17204"/>
              <a:gd name="T97" fmla="*/ 5622 h 15890"/>
              <a:gd name="T98" fmla="*/ 244 w 17204"/>
              <a:gd name="T99" fmla="*/ 6133 h 15890"/>
              <a:gd name="T100" fmla="*/ 25 w 17204"/>
              <a:gd name="T101" fmla="*/ 14795 h 15890"/>
              <a:gd name="T102" fmla="*/ 2385 w 17204"/>
              <a:gd name="T103" fmla="*/ 15087 h 15890"/>
              <a:gd name="T104" fmla="*/ 4599 w 17204"/>
              <a:gd name="T105" fmla="*/ 14333 h 15890"/>
              <a:gd name="T106" fmla="*/ 8054 w 17204"/>
              <a:gd name="T107" fmla="*/ 14722 h 15890"/>
              <a:gd name="T108" fmla="*/ 15330 w 17204"/>
              <a:gd name="T109" fmla="*/ 15598 h 15890"/>
              <a:gd name="T110" fmla="*/ 16084 w 17204"/>
              <a:gd name="T111" fmla="*/ 13530 h 15890"/>
              <a:gd name="T112" fmla="*/ 16765 w 17204"/>
              <a:gd name="T113" fmla="*/ 10756 h 15890"/>
              <a:gd name="T114" fmla="*/ 17155 w 17204"/>
              <a:gd name="T115" fmla="*/ 8079 h 15890"/>
              <a:gd name="T116" fmla="*/ 14746 w 17204"/>
              <a:gd name="T117" fmla="*/ 5987 h 15890"/>
              <a:gd name="T118" fmla="*/ 12264 w 17204"/>
              <a:gd name="T119" fmla="*/ 2191 h 15890"/>
              <a:gd name="T120" fmla="*/ 10731 w 17204"/>
              <a:gd name="T121" fmla="*/ 1 h 1589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204"/>
              <a:gd name="T184" fmla="*/ 0 h 15890"/>
              <a:gd name="T185" fmla="*/ 17204 w 17204"/>
              <a:gd name="T186" fmla="*/ 15890 h 1589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 w="9525">
            <a:noFill/>
            <a:round/>
            <a:headEnd/>
            <a:tailEnd/>
          </a:ln>
        </p:spPr>
        <p:txBody>
          <a:bodyPr lIns="91425" tIns="91425" rIns="91425" bIns="91425" anchor="ctr"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3019425" y="1073150"/>
            <a:ext cx="4641850" cy="1160463"/>
          </a:xfrm>
        </p:spPr>
        <p:txBody>
          <a:bodyPr/>
          <a:lstStyle/>
          <a:p>
            <a:pPr eaLnBrk="1" hangingPunct="1">
              <a:buClr>
                <a:srgbClr val="3C78D8"/>
              </a:buClr>
              <a:buFont typeface="Sniglet"/>
              <a:buNone/>
            </a:pPr>
            <a:r>
              <a:rPr lang="en-US" sz="6000" b="1">
                <a:solidFill>
                  <a:srgbClr val="3C78D8"/>
                </a:solidFill>
                <a:latin typeface="Sniglet"/>
                <a:cs typeface="Arial" charset="0"/>
                <a:sym typeface="Sniglet"/>
              </a:rPr>
              <a:t>ĐỀ TÀI </a:t>
            </a:r>
          </a:p>
        </p:txBody>
      </p:sp>
      <p:sp>
        <p:nvSpPr>
          <p:cNvPr id="10242" name="Shape 531"/>
          <p:cNvSpPr txBox="1">
            <a:spLocks noGrp="1"/>
          </p:cNvSpPr>
          <p:nvPr>
            <p:ph type="body" idx="4294967295"/>
          </p:nvPr>
        </p:nvSpPr>
        <p:spPr>
          <a:xfrm>
            <a:off x="1930400" y="2160588"/>
            <a:ext cx="5245100" cy="2460625"/>
          </a:xfrm>
        </p:spPr>
        <p:txBody>
          <a:bodyPr/>
          <a:lstStyle/>
          <a:p>
            <a:pPr eaLnBrk="1" hangingPunct="1">
              <a:buClr>
                <a:srgbClr val="3D4965"/>
              </a:buClr>
              <a:buFont typeface="Dosis" charset="0"/>
              <a:buNone/>
            </a:pPr>
            <a:r>
              <a:rPr lang="en-US" sz="3600" b="1">
                <a:solidFill>
                  <a:srgbClr val="3D4965"/>
                </a:solidFill>
                <a:latin typeface="Dosis" charset="0"/>
                <a:cs typeface="Arial" charset="0"/>
                <a:sym typeface="Dosis" charset="0"/>
              </a:rPr>
              <a:t>GAME RẮN ĂN HOA QUẢ</a:t>
            </a:r>
          </a:p>
          <a:p>
            <a:pPr eaLnBrk="1" hangingPunct="1">
              <a:buClr>
                <a:srgbClr val="3D4965"/>
              </a:buClr>
              <a:buFont typeface="Dosis" charset="0"/>
              <a:buNone/>
            </a:pPr>
            <a:r>
              <a:rPr lang="en-US" sz="2000">
                <a:solidFill>
                  <a:srgbClr val="3D4965"/>
                </a:solidFill>
                <a:latin typeface="Dosis" charset="0"/>
                <a:cs typeface="Arial" charset="0"/>
                <a:sym typeface="Dosis" charset="0"/>
              </a:rPr>
              <a:t>Sử dụng thư viện Pygame , kết hợp các File hình ảnh, âm thanh để lập trình game 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3019425" y="1073150"/>
            <a:ext cx="4641850" cy="1160463"/>
          </a:xfrm>
        </p:spPr>
        <p:txBody>
          <a:bodyPr/>
          <a:lstStyle/>
          <a:p>
            <a:pPr eaLnBrk="1" hangingPunct="1">
              <a:buClr>
                <a:srgbClr val="3C78D8"/>
              </a:buClr>
              <a:buFont typeface="Sniglet"/>
              <a:buNone/>
            </a:pPr>
            <a:r>
              <a:rPr lang="en-US" sz="6000" b="1">
                <a:solidFill>
                  <a:srgbClr val="3C78D8"/>
                </a:solidFill>
                <a:latin typeface="Sniglet"/>
                <a:cs typeface="Arial" charset="0"/>
                <a:sym typeface="Sniglet"/>
              </a:rPr>
              <a:t>NỘI DUNG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3019425" y="2119313"/>
            <a:ext cx="4700588" cy="2460625"/>
          </a:xfrm>
        </p:spPr>
        <p:txBody>
          <a:bodyPr/>
          <a:lstStyle/>
          <a:p>
            <a:pPr marL="457200" indent="-457200" eaLnBrk="1" hangingPunct="1">
              <a:buClr>
                <a:srgbClr val="3D4965"/>
              </a:buClr>
              <a:buFontTx/>
              <a:buAutoNum type="arabicParenR"/>
            </a:pPr>
            <a:r>
              <a:rPr lang="en-US" sz="2800">
                <a:solidFill>
                  <a:schemeClr val="accent1"/>
                </a:solidFill>
                <a:latin typeface="Dosis" charset="0"/>
                <a:cs typeface="Arial" charset="0"/>
                <a:sym typeface="Dosis" charset="0"/>
              </a:rPr>
              <a:t>Mô tả tổng quát về game</a:t>
            </a:r>
          </a:p>
          <a:p>
            <a:pPr marL="457200" indent="-457200" eaLnBrk="1" hangingPunct="1">
              <a:buClr>
                <a:srgbClr val="3D4965"/>
              </a:buClr>
              <a:buFontTx/>
              <a:buAutoNum type="arabicParenR"/>
            </a:pPr>
            <a:r>
              <a:rPr lang="en-US" sz="2800">
                <a:solidFill>
                  <a:schemeClr val="accent1"/>
                </a:solidFill>
                <a:latin typeface="Dosis" charset="0"/>
                <a:cs typeface="Arial" charset="0"/>
                <a:sym typeface="Dosis" charset="0"/>
              </a:rPr>
              <a:t>Xây dựng game</a:t>
            </a:r>
          </a:p>
          <a:p>
            <a:pPr marL="457200" indent="-457200" eaLnBrk="1" hangingPunct="1">
              <a:buClr>
                <a:srgbClr val="3D4965"/>
              </a:buClr>
              <a:buFontTx/>
              <a:buAutoNum type="arabicParenR"/>
            </a:pPr>
            <a:r>
              <a:rPr lang="en-US" sz="2800">
                <a:solidFill>
                  <a:schemeClr val="accent1"/>
                </a:solidFill>
                <a:latin typeface="Dosis" charset="0"/>
                <a:cs typeface="Arial" charset="0"/>
                <a:sym typeface="Dosis" charset="0"/>
              </a:rPr>
              <a:t>Chạy chương trình</a:t>
            </a:r>
          </a:p>
          <a:p>
            <a:pPr marL="457200" indent="-457200" eaLnBrk="1" hangingPunct="1">
              <a:buClr>
                <a:srgbClr val="3D4965"/>
              </a:buClr>
              <a:buFont typeface="Dosis" charset="0"/>
              <a:buNone/>
            </a:pPr>
            <a:endParaRPr lang="en-US" sz="2800">
              <a:solidFill>
                <a:schemeClr val="accent1"/>
              </a:solidFill>
              <a:latin typeface="Dosis" charset="0"/>
              <a:cs typeface="Arial" charset="0"/>
              <a:sym typeface="Dosis" charset="0"/>
            </a:endParaRPr>
          </a:p>
          <a:p>
            <a:pPr marL="457200" indent="-457200" eaLnBrk="1" hangingPunct="1">
              <a:buClr>
                <a:srgbClr val="3D4965"/>
              </a:buClr>
              <a:buFontTx/>
              <a:buAutoNum type="arabicParenR"/>
            </a:pPr>
            <a:endParaRPr lang="en-US" sz="2000">
              <a:solidFill>
                <a:srgbClr val="3D4965"/>
              </a:solidFill>
              <a:latin typeface="Dosis" charset="0"/>
              <a:cs typeface="Arial" charset="0"/>
              <a:sym typeface="Dosis" charset="0"/>
            </a:endParaRPr>
          </a:p>
          <a:p>
            <a:pPr marL="457200" indent="-457200" eaLnBrk="1" hangingPunct="1">
              <a:buClr>
                <a:srgbClr val="3D4965"/>
              </a:buClr>
              <a:buFontTx/>
              <a:buAutoNum type="arabicParenR"/>
            </a:pPr>
            <a:endParaRPr lang="en-US" sz="2000">
              <a:solidFill>
                <a:srgbClr val="3D4965"/>
              </a:solidFill>
              <a:latin typeface="Dosis" charset="0"/>
              <a:cs typeface="Arial" charset="0"/>
              <a:sym typeface="Dosis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Ink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650" y="1652588"/>
            <a:ext cx="365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69950" y="479425"/>
            <a:ext cx="757872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Mô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tả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tổng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quát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về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Game</a:t>
            </a:r>
          </a:p>
          <a:p>
            <a:pPr marL="457200" indent="-457200"/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Giới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thiệu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Rắn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săn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mồi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là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một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trong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những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trò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phổ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biến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nhất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mọi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thời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.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Trong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trò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này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,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mục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tiêu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chính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của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người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là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bắt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được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số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lượng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cây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tối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mà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không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vào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tường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hoặc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chính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nó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.</a:t>
            </a:r>
          </a:p>
          <a:p>
            <a:pPr marL="457200" indent="-457200"/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Cách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Sử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dụng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các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phím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lên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,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xuống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,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,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phải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của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bàn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phím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để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điều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khiển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một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nhân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vật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“Snake” di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chuyển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trên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màn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hình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để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tìm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kiếm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và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“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ăn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”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hoa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quả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(Fruit)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Trò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kết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thúc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khi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“Snake ”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chạm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vào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các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chướng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ngại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vật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(Wall)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hoặc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“Snake”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chạm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vào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chính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mình</a:t>
            </a:r>
            <a:endParaRPr lang="en-US" sz="2000" b="1" dirty="0">
              <a:solidFill>
                <a:schemeClr val="accent1"/>
              </a:solidFill>
              <a:latin typeface="Dosi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Có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nhiều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map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để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với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độ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khó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khác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nhau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để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người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chơi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chọn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lựa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và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thử</a:t>
            </a:r>
            <a:r>
              <a:rPr lang="en-US" sz="2000" b="1" dirty="0">
                <a:solidFill>
                  <a:schemeClr val="accent1"/>
                </a:solidFill>
                <a:latin typeface="Dosis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Dosis" charset="0"/>
              </a:rPr>
              <a:t>sức</a:t>
            </a:r>
            <a:endParaRPr lang="en-US" sz="2000" b="1" dirty="0">
              <a:solidFill>
                <a:schemeClr val="accent1"/>
              </a:solidFill>
              <a:latin typeface="Dosis" charset="0"/>
            </a:endParaRPr>
          </a:p>
          <a:p>
            <a:pPr marL="457200" indent="-457200"/>
            <a:endParaRPr lang="en-US" sz="2000" b="1" dirty="0">
              <a:solidFill>
                <a:schemeClr val="accent1"/>
              </a:solidFill>
              <a:latin typeface="Dosis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1"/>
          </p:nvPr>
        </p:nvSpPr>
        <p:spPr>
          <a:xfrm>
            <a:off x="493713" y="503238"/>
            <a:ext cx="5203825" cy="4130675"/>
          </a:xfrm>
        </p:spPr>
        <p:txBody>
          <a:bodyPr/>
          <a:lstStyle/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AutoNum type="arabicParenR" startAt="2"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Xây dựng Game</a:t>
            </a:r>
          </a:p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None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2.1)  Module snake.py </a:t>
            </a:r>
          </a:p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None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2.2)  Module fruit.py</a:t>
            </a:r>
          </a:p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None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2.3)  Module wall.py</a:t>
            </a:r>
          </a:p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None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2.4)  Module main.py</a:t>
            </a:r>
          </a:p>
          <a:p>
            <a:pPr marL="457200" indent="-457200" algn="l" eaLnBrk="1" hangingPunct="1">
              <a:spcBef>
                <a:spcPct val="0"/>
              </a:spcBef>
              <a:buSzTx/>
              <a:buFont typeface="Dosis" charset="0"/>
              <a:buNone/>
            </a:pPr>
            <a:r>
              <a:rPr lang="en-US">
                <a:latin typeface="Dosis" charset="0"/>
                <a:cs typeface="Arial" charset="0"/>
                <a:sym typeface="Dosis" charset="0"/>
              </a:rPr>
              <a:t>2.5)  Module sound.py và setting.py</a:t>
            </a:r>
          </a:p>
          <a:p>
            <a:pPr marL="457200" indent="-457200" eaLnBrk="1" hangingPunct="1">
              <a:spcBef>
                <a:spcPct val="0"/>
              </a:spcBef>
              <a:buSzTx/>
              <a:buFont typeface="Dosis" charset="0"/>
              <a:buNone/>
            </a:pPr>
            <a:endParaRPr lang="en-US">
              <a:latin typeface="Dosis" charset="0"/>
              <a:cs typeface="Arial" charset="0"/>
              <a:sym typeface="Dosis" charset="0"/>
            </a:endParaRPr>
          </a:p>
          <a:p>
            <a:pPr marL="457200" indent="-457200" eaLnBrk="1" hangingPunct="1">
              <a:spcBef>
                <a:spcPct val="0"/>
              </a:spcBef>
              <a:buSzTx/>
              <a:buFont typeface="Dosis" charset="0"/>
              <a:buNone/>
            </a:pPr>
            <a:endParaRPr lang="en-US">
              <a:latin typeface="Dosis" charset="0"/>
              <a:cs typeface="Arial" charset="0"/>
              <a:sym typeface="Dosis" charset="0"/>
            </a:endParaRPr>
          </a:p>
        </p:txBody>
      </p:sp>
      <p:pic>
        <p:nvPicPr>
          <p:cNvPr id="16390" name="Picture 6" descr="Screenshot (516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2450" y="1211263"/>
            <a:ext cx="2543175" cy="212407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2"/>
          <p:cNvSpPr txBox="1">
            <a:spLocks noChangeArrowheads="1"/>
          </p:cNvSpPr>
          <p:nvPr/>
        </p:nvSpPr>
        <p:spPr bwMode="auto">
          <a:xfrm>
            <a:off x="1154113" y="847725"/>
            <a:ext cx="7135812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2.1)  Moudle snake.py</a:t>
            </a: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Chứa đối tượng Snake với các thuộc tính như danh sách tọa độ, màu sắc,  độ dài, …</a:t>
            </a:r>
          </a:p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	</a:t>
            </a: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</p:txBody>
      </p:sp>
      <p:pic>
        <p:nvPicPr>
          <p:cNvPr id="1843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1150" y="2938463"/>
            <a:ext cx="6581775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2"/>
          <p:cNvSpPr txBox="1">
            <a:spLocks noChangeArrowheads="1"/>
          </p:cNvSpPr>
          <p:nvPr/>
        </p:nvSpPr>
        <p:spPr bwMode="auto">
          <a:xfrm>
            <a:off x="1146175" y="854075"/>
            <a:ext cx="7615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Các phương thức định hướng di, di chuyển, tạo hình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8763" y="1808163"/>
            <a:ext cx="3298825" cy="276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rrow: Right 4"/>
          <p:cNvSpPr/>
          <p:nvPr/>
        </p:nvSpPr>
        <p:spPr>
          <a:xfrm rot="16200000">
            <a:off x="2684463" y="2227262"/>
            <a:ext cx="376238" cy="53181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sp>
        <p:nvSpPr>
          <p:cNvPr id="6" name="Arrow: Right 5"/>
          <p:cNvSpPr/>
          <p:nvPr/>
        </p:nvSpPr>
        <p:spPr>
          <a:xfrm rot="10800000">
            <a:off x="2103438" y="2735263"/>
            <a:ext cx="503237" cy="53022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ym typeface="Arial"/>
            </a:endParaRPr>
          </a:p>
        </p:txBody>
      </p:sp>
      <p:sp>
        <p:nvSpPr>
          <p:cNvPr id="7" name="Arrow: Right 6"/>
          <p:cNvSpPr/>
          <p:nvPr/>
        </p:nvSpPr>
        <p:spPr>
          <a:xfrm rot="16200000" flipH="1">
            <a:off x="2694782" y="3220244"/>
            <a:ext cx="376237" cy="530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3148013" y="2735263"/>
            <a:ext cx="366712" cy="530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274763" y="1563688"/>
            <a:ext cx="3552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289050" y="1558925"/>
            <a:ext cx="0" cy="317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65" name="TextBox 15"/>
          <p:cNvSpPr txBox="1">
            <a:spLocks noChangeArrowheads="1"/>
          </p:cNvSpPr>
          <p:nvPr/>
        </p:nvSpPr>
        <p:spPr bwMode="auto">
          <a:xfrm>
            <a:off x="1027113" y="1401763"/>
            <a:ext cx="323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</a:t>
            </a:r>
          </a:p>
        </p:txBody>
      </p:sp>
      <p:sp>
        <p:nvSpPr>
          <p:cNvPr id="19466" name="TextBox 16"/>
          <p:cNvSpPr txBox="1">
            <a:spLocks noChangeArrowheads="1"/>
          </p:cNvSpPr>
          <p:nvPr/>
        </p:nvSpPr>
        <p:spPr bwMode="auto">
          <a:xfrm>
            <a:off x="984250" y="4568825"/>
            <a:ext cx="304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9467" name="TextBox 17"/>
          <p:cNvSpPr txBox="1">
            <a:spLocks noChangeArrowheads="1"/>
          </p:cNvSpPr>
          <p:nvPr/>
        </p:nvSpPr>
        <p:spPr bwMode="auto">
          <a:xfrm>
            <a:off x="4827588" y="1255713"/>
            <a:ext cx="304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9" name="Arrow: Right 18"/>
          <p:cNvSpPr/>
          <p:nvPr/>
        </p:nvSpPr>
        <p:spPr>
          <a:xfrm flipH="1">
            <a:off x="5594350" y="1709738"/>
            <a:ext cx="376238" cy="530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6550025" y="1712913"/>
            <a:ext cx="376238" cy="5318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5664994" y="3074194"/>
            <a:ext cx="376237" cy="530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>
              <a:sym typeface="Arial"/>
            </a:endParaRPr>
          </a:p>
        </p:txBody>
      </p:sp>
      <p:sp>
        <p:nvSpPr>
          <p:cNvPr id="23" name="Arrow: Right 22"/>
          <p:cNvSpPr/>
          <p:nvPr/>
        </p:nvSpPr>
        <p:spPr>
          <a:xfrm rot="16200000" flipH="1">
            <a:off x="5661819" y="3829844"/>
            <a:ext cx="376237" cy="530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 kern="0" dirty="0">
              <a:sym typeface="Arial"/>
            </a:endParaRPr>
          </a:p>
        </p:txBody>
      </p:sp>
      <p:sp>
        <p:nvSpPr>
          <p:cNvPr id="19472" name="TextBox 24"/>
          <p:cNvSpPr txBox="1">
            <a:spLocks noChangeArrowheads="1"/>
          </p:cNvSpPr>
          <p:nvPr/>
        </p:nvSpPr>
        <p:spPr bwMode="auto">
          <a:xfrm>
            <a:off x="5534025" y="2274888"/>
            <a:ext cx="7826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Dosis" charset="0"/>
              </a:rPr>
              <a:t>x giảm</a:t>
            </a:r>
          </a:p>
        </p:txBody>
      </p:sp>
      <p:sp>
        <p:nvSpPr>
          <p:cNvPr id="19473" name="TextBox 26"/>
          <p:cNvSpPr txBox="1">
            <a:spLocks noChangeArrowheads="1"/>
          </p:cNvSpPr>
          <p:nvPr/>
        </p:nvSpPr>
        <p:spPr bwMode="auto">
          <a:xfrm>
            <a:off x="6391275" y="2276475"/>
            <a:ext cx="1171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Dosis" charset="0"/>
              </a:rPr>
              <a:t>x tăng</a:t>
            </a:r>
          </a:p>
        </p:txBody>
      </p:sp>
      <p:sp>
        <p:nvSpPr>
          <p:cNvPr id="19474" name="TextBox 28"/>
          <p:cNvSpPr txBox="1">
            <a:spLocks noChangeArrowheads="1"/>
          </p:cNvSpPr>
          <p:nvPr/>
        </p:nvSpPr>
        <p:spPr bwMode="auto">
          <a:xfrm>
            <a:off x="6235700" y="3257550"/>
            <a:ext cx="1092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Dosis" charset="0"/>
              </a:rPr>
              <a:t>y giảm</a:t>
            </a:r>
          </a:p>
        </p:txBody>
      </p:sp>
      <p:sp>
        <p:nvSpPr>
          <p:cNvPr id="19475" name="TextBox 30"/>
          <p:cNvSpPr txBox="1">
            <a:spLocks noChangeArrowheads="1"/>
          </p:cNvSpPr>
          <p:nvPr/>
        </p:nvSpPr>
        <p:spPr bwMode="auto">
          <a:xfrm>
            <a:off x="6235700" y="3975100"/>
            <a:ext cx="8747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Dosis" charset="0"/>
              </a:rPr>
              <a:t>y tăng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3"/>
          <p:cNvSpPr txBox="1">
            <a:spLocks noChangeArrowheads="1"/>
          </p:cNvSpPr>
          <p:nvPr/>
        </p:nvSpPr>
        <p:spPr bwMode="auto">
          <a:xfrm>
            <a:off x="981075" y="839788"/>
            <a:ext cx="7915275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>
                <a:solidFill>
                  <a:schemeClr val="accent1"/>
                </a:solidFill>
                <a:latin typeface="Dosis" charset="0"/>
              </a:rPr>
              <a:t>2.2)  Module fruit.py</a:t>
            </a: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Module chứa đối tượng Fruit 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Đối tượng Fruit được sinh ra ngẫu nhiên trên màn hình game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Đối tượng Fruit không trùng với các ô có Wall và Snake</a:t>
            </a:r>
          </a:p>
          <a:p>
            <a:pPr>
              <a:buFont typeface="Arial" charset="0"/>
              <a:buChar char="•"/>
            </a:pPr>
            <a:r>
              <a:rPr lang="en-US" sz="2500" b="1">
                <a:solidFill>
                  <a:schemeClr val="accent1"/>
                </a:solidFill>
                <a:latin typeface="Dosis" charset="0"/>
              </a:rPr>
              <a:t>Khi Snake chạm vào ô Fruit thì Snake sẽ được tăng 1 điểm và 1 đơn vị chiều dài</a:t>
            </a:r>
          </a:p>
          <a:p>
            <a:endParaRPr lang="en-US" sz="2500" b="1">
              <a:solidFill>
                <a:schemeClr val="accent1"/>
              </a:solidFill>
              <a:latin typeface="Dosis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678</Words>
  <Application>Microsoft Office PowerPoint</Application>
  <PresentationFormat>On-screen Show (16:9)</PresentationFormat>
  <Paragraphs>90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Sniglet</vt:lpstr>
      <vt:lpstr>Dosis</vt:lpstr>
      <vt:lpstr>Arial</vt:lpstr>
      <vt:lpstr>Wingdings</vt:lpstr>
      <vt:lpstr>Friar template</vt:lpstr>
      <vt:lpstr>NHÓM 21</vt:lpstr>
      <vt:lpstr>SINH VIÊN </vt:lpstr>
      <vt:lpstr>ĐỀ TÀI 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MẪU SLIDE POWERPOINT ĐẸP</dc:title>
  <dc:creator>HOANG</dc:creator>
  <cp:lastModifiedBy>Hoàng Vũ</cp:lastModifiedBy>
  <cp:revision>13</cp:revision>
  <dcterms:modified xsi:type="dcterms:W3CDTF">2023-05-19T04:10:29Z</dcterms:modified>
</cp:coreProperties>
</file>